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7" r:id="rId2"/>
    <p:sldId id="273" r:id="rId3"/>
    <p:sldId id="260" r:id="rId4"/>
    <p:sldId id="258" r:id="rId5"/>
    <p:sldId id="261" r:id="rId6"/>
    <p:sldId id="287" r:id="rId7"/>
    <p:sldId id="288" r:id="rId8"/>
    <p:sldId id="289" r:id="rId9"/>
    <p:sldId id="290" r:id="rId10"/>
    <p:sldId id="291" r:id="rId11"/>
    <p:sldId id="292" r:id="rId12"/>
    <p:sldId id="293" r:id="rId13"/>
    <p:sldId id="294" r:id="rId14"/>
    <p:sldId id="296" r:id="rId15"/>
    <p:sldId id="297" r:id="rId16"/>
    <p:sldId id="295" r:id="rId17"/>
    <p:sldId id="298" r:id="rId18"/>
    <p:sldId id="299" r:id="rId19"/>
    <p:sldId id="300" r:id="rId20"/>
    <p:sldId id="301" r:id="rId21"/>
    <p:sldId id="302" r:id="rId22"/>
    <p:sldId id="303" r:id="rId23"/>
    <p:sldId id="304" r:id="rId24"/>
    <p:sldId id="305" r:id="rId25"/>
    <p:sldId id="306" r:id="rId26"/>
    <p:sldId id="307" r:id="rId27"/>
    <p:sldId id="309" r:id="rId28"/>
    <p:sldId id="310" r:id="rId29"/>
    <p:sldId id="311" r:id="rId30"/>
    <p:sldId id="313" r:id="rId31"/>
    <p:sldId id="314" r:id="rId32"/>
    <p:sldId id="316" r:id="rId33"/>
    <p:sldId id="319" r:id="rId34"/>
    <p:sldId id="320" r:id="rId35"/>
    <p:sldId id="321" r:id="rId36"/>
    <p:sldId id="392" r:id="rId37"/>
    <p:sldId id="393" r:id="rId38"/>
    <p:sldId id="394" r:id="rId39"/>
    <p:sldId id="396" r:id="rId40"/>
    <p:sldId id="397" r:id="rId41"/>
    <p:sldId id="398" r:id="rId42"/>
    <p:sldId id="405" r:id="rId43"/>
    <p:sldId id="399" r:id="rId44"/>
    <p:sldId id="401" r:id="rId45"/>
    <p:sldId id="402" r:id="rId46"/>
    <p:sldId id="403" r:id="rId47"/>
    <p:sldId id="406" r:id="rId48"/>
    <p:sldId id="407" r:id="rId49"/>
    <p:sldId id="408" r:id="rId50"/>
    <p:sldId id="409" r:id="rId51"/>
    <p:sldId id="410" r:id="rId52"/>
    <p:sldId id="411" r:id="rId53"/>
    <p:sldId id="412" r:id="rId54"/>
    <p:sldId id="417" r:id="rId55"/>
    <p:sldId id="413" r:id="rId56"/>
    <p:sldId id="414" r:id="rId57"/>
    <p:sldId id="415" r:id="rId58"/>
    <p:sldId id="418" r:id="rId59"/>
    <p:sldId id="416" r:id="rId60"/>
    <p:sldId id="419" r:id="rId61"/>
    <p:sldId id="420" r:id="rId62"/>
    <p:sldId id="323" r:id="rId63"/>
    <p:sldId id="324" r:id="rId64"/>
    <p:sldId id="325" r:id="rId65"/>
    <p:sldId id="326" r:id="rId66"/>
    <p:sldId id="327" r:id="rId67"/>
    <p:sldId id="328" r:id="rId68"/>
    <p:sldId id="329" r:id="rId69"/>
    <p:sldId id="330" r:id="rId70"/>
    <p:sldId id="331" r:id="rId71"/>
    <p:sldId id="332" r:id="rId72"/>
    <p:sldId id="333" r:id="rId73"/>
    <p:sldId id="337" r:id="rId74"/>
    <p:sldId id="334" r:id="rId75"/>
    <p:sldId id="335" r:id="rId76"/>
    <p:sldId id="336" r:id="rId77"/>
    <p:sldId id="338" r:id="rId78"/>
    <p:sldId id="373" r:id="rId79"/>
    <p:sldId id="374" r:id="rId80"/>
    <p:sldId id="375" r:id="rId81"/>
    <p:sldId id="376" r:id="rId82"/>
    <p:sldId id="389" r:id="rId83"/>
    <p:sldId id="377" r:id="rId84"/>
    <p:sldId id="378" r:id="rId85"/>
    <p:sldId id="379" r:id="rId86"/>
    <p:sldId id="390" r:id="rId87"/>
    <p:sldId id="380" r:id="rId88"/>
    <p:sldId id="381" r:id="rId89"/>
    <p:sldId id="382" r:id="rId90"/>
    <p:sldId id="391" r:id="rId91"/>
    <p:sldId id="383" r:id="rId92"/>
    <p:sldId id="384" r:id="rId93"/>
    <p:sldId id="385" r:id="rId94"/>
    <p:sldId id="386" r:id="rId95"/>
    <p:sldId id="387" r:id="rId96"/>
    <p:sldId id="339" r:id="rId97"/>
    <p:sldId id="340" r:id="rId98"/>
    <p:sldId id="341" r:id="rId99"/>
    <p:sldId id="342" r:id="rId100"/>
    <p:sldId id="355" r:id="rId101"/>
    <p:sldId id="356" r:id="rId102"/>
    <p:sldId id="343" r:id="rId103"/>
    <p:sldId id="344" r:id="rId104"/>
    <p:sldId id="357" r:id="rId105"/>
    <p:sldId id="358" r:id="rId106"/>
    <p:sldId id="346" r:id="rId107"/>
    <p:sldId id="348" r:id="rId108"/>
    <p:sldId id="349" r:id="rId109"/>
    <p:sldId id="352" r:id="rId110"/>
    <p:sldId id="359" r:id="rId111"/>
    <p:sldId id="360" r:id="rId112"/>
    <p:sldId id="361" r:id="rId113"/>
    <p:sldId id="362" r:id="rId114"/>
    <p:sldId id="363" r:id="rId115"/>
    <p:sldId id="364" r:id="rId116"/>
    <p:sldId id="365" r:id="rId117"/>
    <p:sldId id="366" r:id="rId118"/>
    <p:sldId id="367" r:id="rId119"/>
    <p:sldId id="368" r:id="rId120"/>
    <p:sldId id="369" r:id="rId121"/>
    <p:sldId id="370" r:id="rId122"/>
    <p:sldId id="371" r:id="rId123"/>
    <p:sldId id="372" r:id="rId124"/>
    <p:sldId id="285" r:id="rId125"/>
  </p:sldIdLst>
  <p:sldSz cx="12192000" cy="6858000"/>
  <p:notesSz cx="6858000" cy="9144000"/>
  <p:embeddedFontLst>
    <p:embeddedFont>
      <p:font typeface="나눔스퀘어 Bold" panose="020B0600000101010101" pitchFamily="50" charset="-127"/>
      <p:bold r:id="rId126"/>
    </p:embeddedFont>
    <p:embeddedFont>
      <p:font typeface="나눔스퀘어 Light" panose="020B0600000101010101" pitchFamily="50" charset="-127"/>
      <p:regular r:id="rId127"/>
    </p:embeddedFont>
    <p:embeddedFont>
      <p:font typeface="Arial Nova" panose="020B0504020202020204" pitchFamily="34" charset="0"/>
      <p:regular r:id="rId128"/>
      <p:bold r:id="rId129"/>
      <p:italic r:id="rId130"/>
      <p:boldItalic r:id="rId13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CE01"/>
    <a:srgbClr val="7C8387"/>
    <a:srgbClr val="FCFBF7"/>
    <a:srgbClr val="EDE5D5"/>
    <a:srgbClr val="A6A7A9"/>
    <a:srgbClr val="D8BEA7"/>
    <a:srgbClr val="FDDE45"/>
    <a:srgbClr val="F8E00E"/>
    <a:srgbClr val="939597"/>
    <a:srgbClr val="806107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160" d="100"/>
          <a:sy n="160" d="100"/>
        </p:scale>
        <p:origin x="342" y="13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font" Target="fonts/font3.fntdata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theme" Target="theme/theme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font" Target="fonts/font4.fntdata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font" Target="fonts/font5.fntdata"/><Relationship Id="rId135" Type="http://schemas.openxmlformats.org/officeDocument/2006/relationships/tableStyles" Target="tableStyle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font" Target="fonts/font6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font" Target="fonts/font1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presProps" Target="pres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font" Target="fonts/font2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647E50-E1BE-480A-87A8-31EC9BBD8D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B98C10D-08E3-4BAD-9934-8623B7265F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88EF337-0B82-4E6E-A636-4640546AD8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2A08C-EF94-4A6B-BD12-6461CB40CEE6}" type="datetimeFigureOut">
              <a:rPr lang="ko-KR" altLang="en-US" smtClean="0"/>
              <a:t>2021-11-30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CEDCEE0-D808-4C09-8260-F97C6D631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6910E8C-7085-4648-A3C3-F6E664440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9B66E-A506-4F32-84E5-F344782BD9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51113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89CAC0-F41F-4E8C-BFBA-980DB4A7BF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05F3A00-B109-4376-AA48-5E7B5464E2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4743BB4-F08C-4048-8C8F-28EB79B3E5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2A08C-EF94-4A6B-BD12-6461CB40CEE6}" type="datetimeFigureOut">
              <a:rPr lang="ko-KR" altLang="en-US" smtClean="0"/>
              <a:t>2021-11-30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73B118A-D773-438E-9FCC-E98AC84BD7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6363AA0-21C8-4A59-A8F0-04E217F79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9B66E-A506-4F32-84E5-F344782BD9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87823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DF418F2-4099-4266-AA90-9B0C225B82F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39F3734-B5CF-47EC-8D79-5D639BDEA2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15EC87E-D5AB-43A7-8022-58A66741C3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2A08C-EF94-4A6B-BD12-6461CB40CEE6}" type="datetimeFigureOut">
              <a:rPr lang="ko-KR" altLang="en-US" smtClean="0"/>
              <a:t>2021-11-30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0430F32-9B8D-4781-90FC-B1778C6FB4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8943733-2338-4CB3-ADB4-CEECF89A4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9B66E-A506-4F32-84E5-F344782BD9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67471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4E4C23-F907-4E6D-A491-3D7E5A99FA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740C1AD-66F4-430A-B930-3163AEAD9B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6202AC3-7DE4-46A2-B764-30A3074820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2A08C-EF94-4A6B-BD12-6461CB40CEE6}" type="datetimeFigureOut">
              <a:rPr lang="ko-KR" altLang="en-US" smtClean="0"/>
              <a:t>2021-11-30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CE7FC80-1F56-4F6E-9B34-F355FCAB7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7599F24-16F4-4B2A-B6BB-DDEEA369D3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9B66E-A506-4F32-84E5-F344782BD9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0204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99E811-F132-4E2A-B962-E695376C13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ADCAD16-C84A-4C83-ACD0-F824C43281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1A26D91-5322-4173-91CB-E5C6F0708F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2A08C-EF94-4A6B-BD12-6461CB40CEE6}" type="datetimeFigureOut">
              <a:rPr lang="ko-KR" altLang="en-US" smtClean="0"/>
              <a:t>2021-11-30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041B30F-648A-4D07-9DC7-26E4BE3DC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C83AE05-90BC-443E-A190-1A57A203C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9B66E-A506-4F32-84E5-F344782BD9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8532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20D81D-90B7-43D9-887E-B2224E9D4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726C520-4AB0-4381-B939-F402DFD7C1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121DA69-FDC7-448A-9C68-184A03994D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0D2B867-2677-4DAC-8963-CA61B6680F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2A08C-EF94-4A6B-BD12-6461CB40CEE6}" type="datetimeFigureOut">
              <a:rPr lang="ko-KR" altLang="en-US" smtClean="0"/>
              <a:t>2021-11-30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CC15F40-C02C-4EAB-9CEA-056056AE8A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7752D15-5286-419B-9A8A-872F3A6BF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9B66E-A506-4F32-84E5-F344782BD9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6029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5062D3-9ECA-45BD-BD87-07F7D9C038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669A32D-8825-44A7-8DF3-ECDAB1FEC4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B8DB7C6-FFE4-4520-9751-FD143BCD55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4111589-9358-41A3-86E8-218AC545F5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83D2F7A-B09C-494D-AABB-14431B44A5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70A92DC-AB6E-4BE9-BCF3-AFB36D7E1C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2A08C-EF94-4A6B-BD12-6461CB40CEE6}" type="datetimeFigureOut">
              <a:rPr lang="ko-KR" altLang="en-US" smtClean="0"/>
              <a:t>2021-11-30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EF46119-1B1F-465A-B088-85118B4FDC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DFA819E-4A6E-45C9-A382-46BAE105B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9B66E-A506-4F32-84E5-F344782BD9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69483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125014-2BAD-4B22-953E-28B4B4D02B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303112B-E2F7-4884-ADDF-9B4D49A142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2A08C-EF94-4A6B-BD12-6461CB40CEE6}" type="datetimeFigureOut">
              <a:rPr lang="ko-KR" altLang="en-US" smtClean="0"/>
              <a:t>2021-11-30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63BF32F-66A8-43A7-88BB-D22806E5D4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3AB36C3-026A-459F-8BFC-475C8EBCD9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9B66E-A506-4F32-84E5-F344782BD9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29526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F4CBDD4-DD57-4EC6-BFEF-9D8267D77E22}"/>
              </a:ext>
            </a:extLst>
          </p:cNvPr>
          <p:cNvSpPr txBox="1"/>
          <p:nvPr userDrawn="1"/>
        </p:nvSpPr>
        <p:spPr>
          <a:xfrm>
            <a:off x="9964905" y="6582130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52AC692-7268-4D95-8F19-722C37C73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2A08C-EF94-4A6B-BD12-6461CB40CEE6}" type="datetimeFigureOut">
              <a:rPr lang="ko-KR" altLang="en-US" smtClean="0"/>
              <a:t>2021-11-30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CB42C91-C67F-4DFF-B144-EA7ED7DDCF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7D9541-A6B9-4942-BC4A-7EC0EA31A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9B66E-A506-4F32-84E5-F344782BD9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51540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A993E7-E5B8-4992-AF88-BE5E069DB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29E56B5-89D6-4434-AFE2-10910E648E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C9E89AE-7640-4DEE-83EC-558650957D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F82ADBB-CB0C-44B6-874A-9FE0E6B0B9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2A08C-EF94-4A6B-BD12-6461CB40CEE6}" type="datetimeFigureOut">
              <a:rPr lang="ko-KR" altLang="en-US" smtClean="0"/>
              <a:t>2021-11-30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B32C452-D876-41FB-AA00-7B4AC0919D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7668ED6-8F1B-4FAA-8793-2D5D9D0A6A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9B66E-A506-4F32-84E5-F344782BD9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45053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885C01-AA51-407B-BC7B-FE6B40690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AEFE3FC-556C-41B8-BD62-1E94E42D415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C658969-AAF7-486A-A3D5-2BF3390E3B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4215A57-D6ED-4EDA-981D-59434A4777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2A08C-EF94-4A6B-BD12-6461CB40CEE6}" type="datetimeFigureOut">
              <a:rPr lang="ko-KR" altLang="en-US" smtClean="0"/>
              <a:t>2021-11-30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9BDCAD1-E41F-4F46-AE84-1BEC50DCFE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4622BF4-68B3-4DA1-A704-FE1D9961CB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9B66E-A506-4F32-84E5-F344782BD9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56446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08B2DF7-6E62-4A2B-93E3-D9F1E95C9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D96D0E9-8EC4-42DB-9B37-47D449A17C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4151153-4AB9-4CFA-8ABD-245697E91F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92A08C-EF94-4A6B-BD12-6461CB40CEE6}" type="datetimeFigureOut">
              <a:rPr lang="ko-KR" altLang="en-US" smtClean="0"/>
              <a:t>2021-11-30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B9DED0B-BA23-4D49-9944-C420C36E3F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BD6E46-082A-488A-B507-08943ECEC6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F9B66E-A506-4F32-84E5-F344782BD9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0507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41D578C-5341-4F14-ACA5-8171710A824A}"/>
              </a:ext>
            </a:extLst>
          </p:cNvPr>
          <p:cNvSpPr/>
          <p:nvPr/>
        </p:nvSpPr>
        <p:spPr>
          <a:xfrm>
            <a:off x="5252720" y="1856471"/>
            <a:ext cx="2160000" cy="2160000"/>
          </a:xfrm>
          <a:prstGeom prst="rect">
            <a:avLst/>
          </a:prstGeom>
          <a:solidFill>
            <a:schemeClr val="accent4"/>
          </a:solidFill>
          <a:ln w="139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E16D76B-05D0-428E-B6A2-D9D2121259A8}"/>
              </a:ext>
            </a:extLst>
          </p:cNvPr>
          <p:cNvSpPr txBox="1"/>
          <p:nvPr/>
        </p:nvSpPr>
        <p:spPr>
          <a:xfrm>
            <a:off x="4312501" y="4897120"/>
            <a:ext cx="3567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accent4">
                    <a:lumMod val="50000"/>
                  </a:schemeClr>
                </a:solidFill>
                <a:latin typeface="+mn-ea"/>
              </a:rPr>
              <a:t>이지훈</a:t>
            </a:r>
            <a:r>
              <a:rPr lang="en-US" altLang="ko-KR" dirty="0">
                <a:solidFill>
                  <a:schemeClr val="accent4">
                    <a:lumMod val="50000"/>
                  </a:schemeClr>
                </a:solidFill>
                <a:latin typeface="+mn-ea"/>
              </a:rPr>
              <a:t>(</a:t>
            </a:r>
            <a:r>
              <a:rPr lang="ko-KR" altLang="en-US" dirty="0">
                <a:solidFill>
                  <a:schemeClr val="accent4">
                    <a:lumMod val="50000"/>
                  </a:schemeClr>
                </a:solidFill>
                <a:latin typeface="+mn-ea"/>
              </a:rPr>
              <a:t>조장</a:t>
            </a:r>
            <a:r>
              <a:rPr lang="en-US" altLang="ko-KR" dirty="0">
                <a:solidFill>
                  <a:schemeClr val="accent4">
                    <a:lumMod val="50000"/>
                  </a:schemeClr>
                </a:solidFill>
                <a:latin typeface="+mn-ea"/>
              </a:rPr>
              <a:t>), </a:t>
            </a:r>
            <a:r>
              <a:rPr lang="ko-KR" altLang="en-US" dirty="0">
                <a:solidFill>
                  <a:schemeClr val="accent4">
                    <a:lumMod val="50000"/>
                  </a:schemeClr>
                </a:solidFill>
                <a:latin typeface="+mn-ea"/>
              </a:rPr>
              <a:t>이동한</a:t>
            </a:r>
            <a:r>
              <a:rPr lang="en-US" altLang="ko-KR" dirty="0">
                <a:solidFill>
                  <a:schemeClr val="accent4">
                    <a:lumMod val="50000"/>
                  </a:schemeClr>
                </a:solidFill>
                <a:latin typeface="+mn-ea"/>
              </a:rPr>
              <a:t>, </a:t>
            </a:r>
            <a:r>
              <a:rPr lang="ko-KR" altLang="en-US" dirty="0" err="1">
                <a:solidFill>
                  <a:schemeClr val="accent4">
                    <a:lumMod val="50000"/>
                  </a:schemeClr>
                </a:solidFill>
                <a:latin typeface="+mn-ea"/>
              </a:rPr>
              <a:t>공선환</a:t>
            </a:r>
            <a:r>
              <a:rPr lang="en-US" altLang="ko-KR" dirty="0">
                <a:solidFill>
                  <a:schemeClr val="accent4">
                    <a:lumMod val="50000"/>
                  </a:schemeClr>
                </a:solidFill>
                <a:latin typeface="+mn-ea"/>
              </a:rPr>
              <a:t>, </a:t>
            </a:r>
            <a:r>
              <a:rPr lang="ko-KR" altLang="en-US" dirty="0">
                <a:solidFill>
                  <a:schemeClr val="accent4">
                    <a:lumMod val="50000"/>
                  </a:schemeClr>
                </a:solidFill>
                <a:latin typeface="+mn-ea"/>
              </a:rPr>
              <a:t>안인섭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0B2229-A196-43A3-8388-12031402E4B0}"/>
              </a:ext>
            </a:extLst>
          </p:cNvPr>
          <p:cNvSpPr txBox="1"/>
          <p:nvPr/>
        </p:nvSpPr>
        <p:spPr>
          <a:xfrm>
            <a:off x="2628900" y="4356705"/>
            <a:ext cx="6934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chemeClr val="accent4">
                    <a:lumMod val="50000"/>
                  </a:schemeClr>
                </a:solidFill>
                <a:latin typeface="+mj-ea"/>
                <a:ea typeface="+mj-ea"/>
              </a:rPr>
              <a:t>시스템 분석 설계 </a:t>
            </a:r>
            <a:r>
              <a:rPr lang="en-US" altLang="ko-KR" sz="2400" spc="-150" dirty="0">
                <a:solidFill>
                  <a:schemeClr val="accent4">
                    <a:lumMod val="50000"/>
                  </a:schemeClr>
                </a:solidFill>
                <a:latin typeface="+mj-ea"/>
                <a:ea typeface="+mj-ea"/>
              </a:rPr>
              <a:t>C</a:t>
            </a:r>
            <a:r>
              <a:rPr lang="ko-KR" altLang="en-US" sz="2400" spc="-150" dirty="0">
                <a:solidFill>
                  <a:schemeClr val="accent4">
                    <a:lumMod val="50000"/>
                  </a:schemeClr>
                </a:solidFill>
                <a:latin typeface="+mj-ea"/>
                <a:ea typeface="+mj-ea"/>
              </a:rPr>
              <a:t>조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F8DA3FA-A923-4EC7-9E49-9F6F21714EE0}"/>
              </a:ext>
            </a:extLst>
          </p:cNvPr>
          <p:cNvSpPr/>
          <p:nvPr/>
        </p:nvSpPr>
        <p:spPr>
          <a:xfrm>
            <a:off x="4728480" y="1314549"/>
            <a:ext cx="2160000" cy="2160000"/>
          </a:xfrm>
          <a:prstGeom prst="rect">
            <a:avLst/>
          </a:prstGeom>
          <a:solidFill>
            <a:schemeClr val="accent2"/>
          </a:solidFill>
          <a:ln w="139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952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E7AF03-AAFA-4B21-94E6-D43D71719920}"/>
              </a:ext>
            </a:extLst>
          </p:cNvPr>
          <p:cNvSpPr txBox="1"/>
          <p:nvPr/>
        </p:nvSpPr>
        <p:spPr>
          <a:xfrm>
            <a:off x="720000" y="169965"/>
            <a:ext cx="34692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accent4">
                    <a:lumMod val="50000"/>
                  </a:schemeClr>
                </a:solidFill>
              </a:rPr>
              <a:t>프로세스 명세</a:t>
            </a:r>
            <a:r>
              <a:rPr lang="en-US" altLang="ko-KR" sz="3200" spc="-300" dirty="0">
                <a:solidFill>
                  <a:schemeClr val="accent4">
                    <a:lumMod val="50000"/>
                  </a:schemeClr>
                </a:solidFill>
              </a:rPr>
              <a:t>(</a:t>
            </a:r>
            <a:r>
              <a:rPr lang="ko-KR" altLang="en-US" sz="3200" spc="-300" dirty="0">
                <a:solidFill>
                  <a:schemeClr val="accent4">
                    <a:lumMod val="50000"/>
                  </a:schemeClr>
                </a:solidFill>
              </a:rPr>
              <a:t>자연어</a:t>
            </a:r>
            <a:r>
              <a:rPr lang="en-US" altLang="ko-KR" sz="3200" spc="-300" dirty="0">
                <a:solidFill>
                  <a:schemeClr val="accent4">
                    <a:lumMod val="50000"/>
                  </a:schemeClr>
                </a:solidFill>
              </a:rPr>
              <a:t>)</a:t>
            </a:r>
            <a:endParaRPr lang="ko-KR" altLang="en-US" sz="3200" spc="-3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6A287E-578E-4555-9C9F-5642B2F6187E}"/>
              </a:ext>
            </a:extLst>
          </p:cNvPr>
          <p:cNvSpPr txBox="1"/>
          <p:nvPr/>
        </p:nvSpPr>
        <p:spPr>
          <a:xfrm>
            <a:off x="185879" y="46855"/>
            <a:ext cx="5341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</a:rPr>
              <a:t>4</a:t>
            </a:r>
            <a:endParaRPr lang="ko-KR" altLang="en-US" sz="4800" b="1" dirty="0">
              <a:solidFill>
                <a:schemeClr val="accent4"/>
              </a:solidFill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76DABB3C-B202-48A1-BE1C-C546DA928C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198" y="1231339"/>
            <a:ext cx="9032978" cy="2484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7E99BAEB-173C-40DE-A08B-0BCA836228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671" y="3790097"/>
            <a:ext cx="8973741" cy="2306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58613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E7AF03-AAFA-4B21-94E6-D43D71719920}"/>
              </a:ext>
            </a:extLst>
          </p:cNvPr>
          <p:cNvSpPr txBox="1"/>
          <p:nvPr/>
        </p:nvSpPr>
        <p:spPr>
          <a:xfrm>
            <a:off x="720000" y="169965"/>
            <a:ext cx="29606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300" dirty="0">
                <a:solidFill>
                  <a:schemeClr val="accent4">
                    <a:lumMod val="50000"/>
                  </a:schemeClr>
                </a:solidFill>
              </a:rPr>
              <a:t>Data Flow Diagram</a:t>
            </a:r>
            <a:endParaRPr lang="ko-KR" altLang="en-US" sz="3200" spc="-3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6A287E-578E-4555-9C9F-5642B2F6187E}"/>
              </a:ext>
            </a:extLst>
          </p:cNvPr>
          <p:cNvSpPr txBox="1"/>
          <p:nvPr/>
        </p:nvSpPr>
        <p:spPr>
          <a:xfrm>
            <a:off x="185879" y="46855"/>
            <a:ext cx="5341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</a:rPr>
              <a:t>2</a:t>
            </a:r>
            <a:endParaRPr lang="ko-KR" altLang="en-US" sz="4800" b="1" dirty="0">
              <a:solidFill>
                <a:schemeClr val="accent4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03CC942-1167-464D-A463-311FEC3C20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873" y="1451277"/>
            <a:ext cx="8936453" cy="4985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6834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E7AF03-AAFA-4B21-94E6-D43D71719920}"/>
              </a:ext>
            </a:extLst>
          </p:cNvPr>
          <p:cNvSpPr txBox="1"/>
          <p:nvPr/>
        </p:nvSpPr>
        <p:spPr>
          <a:xfrm>
            <a:off x="720000" y="169965"/>
            <a:ext cx="29606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300" dirty="0">
                <a:solidFill>
                  <a:schemeClr val="accent4">
                    <a:lumMod val="50000"/>
                  </a:schemeClr>
                </a:solidFill>
              </a:rPr>
              <a:t>Data Flow Diagram</a:t>
            </a:r>
            <a:endParaRPr lang="ko-KR" altLang="en-US" sz="3200" spc="-3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6A287E-578E-4555-9C9F-5642B2F6187E}"/>
              </a:ext>
            </a:extLst>
          </p:cNvPr>
          <p:cNvSpPr txBox="1"/>
          <p:nvPr/>
        </p:nvSpPr>
        <p:spPr>
          <a:xfrm>
            <a:off x="185879" y="46855"/>
            <a:ext cx="5341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</a:rPr>
              <a:t>2</a:t>
            </a:r>
            <a:endParaRPr lang="ko-KR" altLang="en-US" sz="4800" b="1" dirty="0">
              <a:solidFill>
                <a:schemeClr val="accent4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6446426-C4CC-4242-B318-660DFB5B02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064" y="1328166"/>
            <a:ext cx="9195159" cy="5102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1697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E7AF03-AAFA-4B21-94E6-D43D71719920}"/>
              </a:ext>
            </a:extLst>
          </p:cNvPr>
          <p:cNvSpPr txBox="1"/>
          <p:nvPr/>
        </p:nvSpPr>
        <p:spPr>
          <a:xfrm>
            <a:off x="720000" y="169965"/>
            <a:ext cx="23847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300" dirty="0">
                <a:solidFill>
                  <a:schemeClr val="accent4">
                    <a:lumMod val="50000"/>
                  </a:schemeClr>
                </a:solidFill>
              </a:rPr>
              <a:t>Data Dictionary</a:t>
            </a:r>
            <a:endParaRPr lang="ko-KR" altLang="en-US" sz="3200" spc="-3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6A287E-578E-4555-9C9F-5642B2F6187E}"/>
              </a:ext>
            </a:extLst>
          </p:cNvPr>
          <p:cNvSpPr txBox="1"/>
          <p:nvPr/>
        </p:nvSpPr>
        <p:spPr>
          <a:xfrm>
            <a:off x="185879" y="46855"/>
            <a:ext cx="5341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</a:rPr>
              <a:t>3</a:t>
            </a:r>
            <a:endParaRPr lang="ko-KR" altLang="en-US" sz="4800" b="1" dirty="0">
              <a:solidFill>
                <a:schemeClr val="accent4"/>
              </a:solidFill>
            </a:endParaRPr>
          </a:p>
        </p:txBody>
      </p:sp>
      <p:pic>
        <p:nvPicPr>
          <p:cNvPr id="6" name="그림 5" descr="테이블이(가) 표시된 사진&#10;&#10;자동 생성된 설명">
            <a:extLst>
              <a:ext uri="{FF2B5EF4-FFF2-40B4-BE49-F238E27FC236}">
                <a16:creationId xmlns:a16="http://schemas.microsoft.com/office/drawing/2014/main" id="{8938D9A2-FEBA-40AB-A13B-F015144C32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455" y="1328166"/>
            <a:ext cx="9333479" cy="5174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2695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E7AF03-AAFA-4B21-94E6-D43D71719920}"/>
              </a:ext>
            </a:extLst>
          </p:cNvPr>
          <p:cNvSpPr txBox="1"/>
          <p:nvPr/>
        </p:nvSpPr>
        <p:spPr>
          <a:xfrm>
            <a:off x="720000" y="169965"/>
            <a:ext cx="34692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accent4">
                    <a:lumMod val="50000"/>
                  </a:schemeClr>
                </a:solidFill>
              </a:rPr>
              <a:t>프로세스 명세</a:t>
            </a:r>
            <a:r>
              <a:rPr lang="en-US" altLang="ko-KR" sz="3200" spc="-300" dirty="0">
                <a:solidFill>
                  <a:schemeClr val="accent4">
                    <a:lumMod val="50000"/>
                  </a:schemeClr>
                </a:solidFill>
              </a:rPr>
              <a:t>(</a:t>
            </a:r>
            <a:r>
              <a:rPr lang="ko-KR" altLang="en-US" sz="3200" spc="-300" dirty="0">
                <a:solidFill>
                  <a:schemeClr val="accent4">
                    <a:lumMod val="50000"/>
                  </a:schemeClr>
                </a:solidFill>
              </a:rPr>
              <a:t>자연어</a:t>
            </a:r>
            <a:r>
              <a:rPr lang="en-US" altLang="ko-KR" sz="3200" spc="-300" dirty="0">
                <a:solidFill>
                  <a:schemeClr val="accent4">
                    <a:lumMod val="50000"/>
                  </a:schemeClr>
                </a:solidFill>
              </a:rPr>
              <a:t>)</a:t>
            </a:r>
            <a:endParaRPr lang="ko-KR" altLang="en-US" sz="3200" spc="-3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6A287E-578E-4555-9C9F-5642B2F6187E}"/>
              </a:ext>
            </a:extLst>
          </p:cNvPr>
          <p:cNvSpPr txBox="1"/>
          <p:nvPr/>
        </p:nvSpPr>
        <p:spPr>
          <a:xfrm>
            <a:off x="185879" y="46855"/>
            <a:ext cx="5341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</a:rPr>
              <a:t>4</a:t>
            </a:r>
            <a:endParaRPr lang="ko-KR" altLang="en-US" sz="4800" b="1" dirty="0">
              <a:solidFill>
                <a:schemeClr val="accent4"/>
              </a:solidFill>
            </a:endParaRPr>
          </a:p>
        </p:txBody>
      </p:sp>
      <p:pic>
        <p:nvPicPr>
          <p:cNvPr id="6" name="그림 5" descr="테이블이(가) 표시된 사진&#10;&#10;자동 생성된 설명">
            <a:extLst>
              <a:ext uri="{FF2B5EF4-FFF2-40B4-BE49-F238E27FC236}">
                <a16:creationId xmlns:a16="http://schemas.microsoft.com/office/drawing/2014/main" id="{602EBD36-3E6A-471F-9F24-AFCD6C8769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76" y="1228727"/>
            <a:ext cx="8335570" cy="3175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4815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E7AF03-AAFA-4B21-94E6-D43D71719920}"/>
              </a:ext>
            </a:extLst>
          </p:cNvPr>
          <p:cNvSpPr txBox="1"/>
          <p:nvPr/>
        </p:nvSpPr>
        <p:spPr>
          <a:xfrm>
            <a:off x="720000" y="169965"/>
            <a:ext cx="34692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accent4">
                    <a:lumMod val="50000"/>
                  </a:schemeClr>
                </a:solidFill>
              </a:rPr>
              <a:t>프로세스 명세</a:t>
            </a:r>
            <a:r>
              <a:rPr lang="en-US" altLang="ko-KR" sz="3200" spc="-300" dirty="0">
                <a:solidFill>
                  <a:schemeClr val="accent4">
                    <a:lumMod val="50000"/>
                  </a:schemeClr>
                </a:solidFill>
              </a:rPr>
              <a:t>(</a:t>
            </a:r>
            <a:r>
              <a:rPr lang="ko-KR" altLang="en-US" sz="3200" spc="-300" dirty="0">
                <a:solidFill>
                  <a:schemeClr val="accent4">
                    <a:lumMod val="50000"/>
                  </a:schemeClr>
                </a:solidFill>
              </a:rPr>
              <a:t>자연어</a:t>
            </a:r>
            <a:r>
              <a:rPr lang="en-US" altLang="ko-KR" sz="3200" spc="-300" dirty="0">
                <a:solidFill>
                  <a:schemeClr val="accent4">
                    <a:lumMod val="50000"/>
                  </a:schemeClr>
                </a:solidFill>
              </a:rPr>
              <a:t>)</a:t>
            </a:r>
            <a:endParaRPr lang="ko-KR" altLang="en-US" sz="3200" spc="-3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6A287E-578E-4555-9C9F-5642B2F6187E}"/>
              </a:ext>
            </a:extLst>
          </p:cNvPr>
          <p:cNvSpPr txBox="1"/>
          <p:nvPr/>
        </p:nvSpPr>
        <p:spPr>
          <a:xfrm>
            <a:off x="185879" y="46855"/>
            <a:ext cx="5341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</a:rPr>
              <a:t>4</a:t>
            </a:r>
            <a:endParaRPr lang="ko-KR" altLang="en-US" sz="4800" b="1" dirty="0">
              <a:solidFill>
                <a:schemeClr val="accent4"/>
              </a:solidFill>
            </a:endParaRPr>
          </a:p>
        </p:txBody>
      </p:sp>
      <p:pic>
        <p:nvPicPr>
          <p:cNvPr id="7" name="그림 6" descr="테이블이(가) 표시된 사진&#10;&#10;자동 생성된 설명">
            <a:extLst>
              <a:ext uri="{FF2B5EF4-FFF2-40B4-BE49-F238E27FC236}">
                <a16:creationId xmlns:a16="http://schemas.microsoft.com/office/drawing/2014/main" id="{B113369C-F5A1-439F-BDC1-5F36DE0990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09" y="1172120"/>
            <a:ext cx="8469826" cy="3913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9772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E7AF03-AAFA-4B21-94E6-D43D71719920}"/>
              </a:ext>
            </a:extLst>
          </p:cNvPr>
          <p:cNvSpPr txBox="1"/>
          <p:nvPr/>
        </p:nvSpPr>
        <p:spPr>
          <a:xfrm>
            <a:off x="720000" y="169965"/>
            <a:ext cx="34692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accent4">
                    <a:lumMod val="50000"/>
                  </a:schemeClr>
                </a:solidFill>
              </a:rPr>
              <a:t>프로세스 명세</a:t>
            </a:r>
            <a:r>
              <a:rPr lang="en-US" altLang="ko-KR" sz="3200" spc="-300" dirty="0">
                <a:solidFill>
                  <a:schemeClr val="accent4">
                    <a:lumMod val="50000"/>
                  </a:schemeClr>
                </a:solidFill>
              </a:rPr>
              <a:t>(</a:t>
            </a:r>
            <a:r>
              <a:rPr lang="ko-KR" altLang="en-US" sz="3200" spc="-300" dirty="0">
                <a:solidFill>
                  <a:schemeClr val="accent4">
                    <a:lumMod val="50000"/>
                  </a:schemeClr>
                </a:solidFill>
              </a:rPr>
              <a:t>자연어</a:t>
            </a:r>
            <a:r>
              <a:rPr lang="en-US" altLang="ko-KR" sz="3200" spc="-300" dirty="0">
                <a:solidFill>
                  <a:schemeClr val="accent4">
                    <a:lumMod val="50000"/>
                  </a:schemeClr>
                </a:solidFill>
              </a:rPr>
              <a:t>)</a:t>
            </a:r>
            <a:endParaRPr lang="ko-KR" altLang="en-US" sz="3200" spc="-3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6A287E-578E-4555-9C9F-5642B2F6187E}"/>
              </a:ext>
            </a:extLst>
          </p:cNvPr>
          <p:cNvSpPr txBox="1"/>
          <p:nvPr/>
        </p:nvSpPr>
        <p:spPr>
          <a:xfrm>
            <a:off x="185879" y="46855"/>
            <a:ext cx="5341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</a:rPr>
              <a:t>4</a:t>
            </a:r>
            <a:endParaRPr lang="ko-KR" altLang="en-US" sz="4800" b="1" dirty="0">
              <a:solidFill>
                <a:schemeClr val="accent4"/>
              </a:solidFill>
            </a:endParaRPr>
          </a:p>
        </p:txBody>
      </p:sp>
      <p:pic>
        <p:nvPicPr>
          <p:cNvPr id="6" name="그림 5" descr="테이블이(가) 표시된 사진&#10;&#10;자동 생성된 설명">
            <a:extLst>
              <a:ext uri="{FF2B5EF4-FFF2-40B4-BE49-F238E27FC236}">
                <a16:creationId xmlns:a16="http://schemas.microsoft.com/office/drawing/2014/main" id="{30680610-424F-489C-A36A-5B7773AED4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72121"/>
            <a:ext cx="8488478" cy="3471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6989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E7AF03-AAFA-4B21-94E6-D43D71719920}"/>
              </a:ext>
            </a:extLst>
          </p:cNvPr>
          <p:cNvSpPr txBox="1"/>
          <p:nvPr/>
        </p:nvSpPr>
        <p:spPr>
          <a:xfrm>
            <a:off x="720000" y="169965"/>
            <a:ext cx="19335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accent4">
                    <a:lumMod val="50000"/>
                  </a:schemeClr>
                </a:solidFill>
              </a:rPr>
              <a:t>태스크 설계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6A287E-578E-4555-9C9F-5642B2F6187E}"/>
              </a:ext>
            </a:extLst>
          </p:cNvPr>
          <p:cNvSpPr txBox="1"/>
          <p:nvPr/>
        </p:nvSpPr>
        <p:spPr>
          <a:xfrm>
            <a:off x="185879" y="46855"/>
            <a:ext cx="5341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</a:rPr>
              <a:t>5</a:t>
            </a:r>
            <a:endParaRPr lang="ko-KR" altLang="en-US" sz="4800" b="1" dirty="0">
              <a:solidFill>
                <a:schemeClr val="accent4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0648374-664B-4B1B-9DA2-200B352A29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12" y="1172120"/>
            <a:ext cx="9811254" cy="3830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131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E7AF03-AAFA-4B21-94E6-D43D71719920}"/>
              </a:ext>
            </a:extLst>
          </p:cNvPr>
          <p:cNvSpPr txBox="1"/>
          <p:nvPr/>
        </p:nvSpPr>
        <p:spPr>
          <a:xfrm>
            <a:off x="720000" y="169965"/>
            <a:ext cx="15985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accent4">
                    <a:lumMod val="50000"/>
                  </a:schemeClr>
                </a:solidFill>
              </a:rPr>
              <a:t>모듈 구조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6A287E-578E-4555-9C9F-5642B2F6187E}"/>
              </a:ext>
            </a:extLst>
          </p:cNvPr>
          <p:cNvSpPr txBox="1"/>
          <p:nvPr/>
        </p:nvSpPr>
        <p:spPr>
          <a:xfrm>
            <a:off x="185879" y="46855"/>
            <a:ext cx="5341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</a:rPr>
              <a:t>6</a:t>
            </a:r>
            <a:endParaRPr lang="ko-KR" altLang="en-US" sz="4800" b="1" dirty="0">
              <a:solidFill>
                <a:schemeClr val="accent4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300E826-0BFF-4D67-AB0C-6543C2181F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879" y="1328166"/>
            <a:ext cx="9629991" cy="4803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3562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E7AF03-AAFA-4B21-94E6-D43D71719920}"/>
              </a:ext>
            </a:extLst>
          </p:cNvPr>
          <p:cNvSpPr txBox="1"/>
          <p:nvPr/>
        </p:nvSpPr>
        <p:spPr>
          <a:xfrm>
            <a:off x="720000" y="169965"/>
            <a:ext cx="15985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accent4">
                    <a:lumMod val="50000"/>
                  </a:schemeClr>
                </a:solidFill>
              </a:rPr>
              <a:t>모듈 명세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6A287E-578E-4555-9C9F-5642B2F6187E}"/>
              </a:ext>
            </a:extLst>
          </p:cNvPr>
          <p:cNvSpPr txBox="1"/>
          <p:nvPr/>
        </p:nvSpPr>
        <p:spPr>
          <a:xfrm>
            <a:off x="185879" y="46855"/>
            <a:ext cx="5341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</a:rPr>
              <a:t>7</a:t>
            </a:r>
            <a:endParaRPr lang="ko-KR" altLang="en-US" sz="4800" b="1" dirty="0">
              <a:solidFill>
                <a:schemeClr val="accent4"/>
              </a:solidFill>
            </a:endParaRPr>
          </a:p>
        </p:txBody>
      </p:sp>
      <p:pic>
        <p:nvPicPr>
          <p:cNvPr id="6" name="그림 5" descr="테이블이(가) 표시된 사진&#10;&#10;자동 생성된 설명">
            <a:extLst>
              <a:ext uri="{FF2B5EF4-FFF2-40B4-BE49-F238E27FC236}">
                <a16:creationId xmlns:a16="http://schemas.microsoft.com/office/drawing/2014/main" id="{6F101063-AB4C-4653-9B0A-6561E9D451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72121"/>
            <a:ext cx="6422623" cy="4636870"/>
          </a:xfrm>
          <a:prstGeom prst="rect">
            <a:avLst/>
          </a:prstGeom>
        </p:spPr>
      </p:pic>
      <p:pic>
        <p:nvPicPr>
          <p:cNvPr id="8" name="그림 7" descr="테이블이(가) 표시된 사진&#10;&#10;자동 생성된 설명">
            <a:extLst>
              <a:ext uri="{FF2B5EF4-FFF2-40B4-BE49-F238E27FC236}">
                <a16:creationId xmlns:a16="http://schemas.microsoft.com/office/drawing/2014/main" id="{27C6BDF2-B364-491F-A7CC-F0503B5E1E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7224" y="1157008"/>
            <a:ext cx="6360793" cy="3391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5285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E7AF03-AAFA-4B21-94E6-D43D71719920}"/>
              </a:ext>
            </a:extLst>
          </p:cNvPr>
          <p:cNvSpPr txBox="1"/>
          <p:nvPr/>
        </p:nvSpPr>
        <p:spPr>
          <a:xfrm>
            <a:off x="720000" y="169965"/>
            <a:ext cx="15985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accent4">
                    <a:lumMod val="50000"/>
                  </a:schemeClr>
                </a:solidFill>
              </a:rPr>
              <a:t>구조 차트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6A287E-578E-4555-9C9F-5642B2F6187E}"/>
              </a:ext>
            </a:extLst>
          </p:cNvPr>
          <p:cNvSpPr txBox="1"/>
          <p:nvPr/>
        </p:nvSpPr>
        <p:spPr>
          <a:xfrm>
            <a:off x="185879" y="46855"/>
            <a:ext cx="5341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</a:rPr>
              <a:t>8</a:t>
            </a:r>
            <a:endParaRPr lang="ko-KR" altLang="en-US" sz="4800" b="1" dirty="0">
              <a:solidFill>
                <a:schemeClr val="accent4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14F769B-6BC0-4648-B178-71E01699EE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879" y="1328166"/>
            <a:ext cx="10554718" cy="5072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9392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E7AF03-AAFA-4B21-94E6-D43D71719920}"/>
              </a:ext>
            </a:extLst>
          </p:cNvPr>
          <p:cNvSpPr txBox="1"/>
          <p:nvPr/>
        </p:nvSpPr>
        <p:spPr>
          <a:xfrm>
            <a:off x="720000" y="169965"/>
            <a:ext cx="34692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accent4">
                    <a:lumMod val="50000"/>
                  </a:schemeClr>
                </a:solidFill>
              </a:rPr>
              <a:t>프로세스 명세</a:t>
            </a:r>
            <a:r>
              <a:rPr lang="en-US" altLang="ko-KR" sz="3200" spc="-300" dirty="0">
                <a:solidFill>
                  <a:schemeClr val="accent4">
                    <a:lumMod val="50000"/>
                  </a:schemeClr>
                </a:solidFill>
              </a:rPr>
              <a:t>(</a:t>
            </a:r>
            <a:r>
              <a:rPr lang="ko-KR" altLang="en-US" sz="3200" spc="-300" dirty="0">
                <a:solidFill>
                  <a:schemeClr val="accent4">
                    <a:lumMod val="50000"/>
                  </a:schemeClr>
                </a:solidFill>
              </a:rPr>
              <a:t>자연어</a:t>
            </a:r>
            <a:r>
              <a:rPr lang="en-US" altLang="ko-KR" sz="3200" spc="-300" dirty="0">
                <a:solidFill>
                  <a:schemeClr val="accent4">
                    <a:lumMod val="50000"/>
                  </a:schemeClr>
                </a:solidFill>
              </a:rPr>
              <a:t>)</a:t>
            </a:r>
            <a:endParaRPr lang="ko-KR" altLang="en-US" sz="3200" spc="-3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6A287E-578E-4555-9C9F-5642B2F6187E}"/>
              </a:ext>
            </a:extLst>
          </p:cNvPr>
          <p:cNvSpPr txBox="1"/>
          <p:nvPr/>
        </p:nvSpPr>
        <p:spPr>
          <a:xfrm>
            <a:off x="185879" y="46855"/>
            <a:ext cx="5341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</a:rPr>
              <a:t>4</a:t>
            </a:r>
            <a:endParaRPr lang="ko-KR" altLang="en-US" sz="4800" b="1" dirty="0">
              <a:solidFill>
                <a:schemeClr val="accent4"/>
              </a:solidFill>
            </a:endParaRP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F4FB92DD-F926-4D8A-8529-334DCA5B1B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03" y="1272521"/>
            <a:ext cx="8897256" cy="2229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5ABD88C1-A9C9-4FCC-8F43-8F3E67CC00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880" y="3502212"/>
            <a:ext cx="8956880" cy="2237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00988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D27475A-FB44-45B8-A8EA-787D9F9F89C1}"/>
              </a:ext>
            </a:extLst>
          </p:cNvPr>
          <p:cNvSpPr/>
          <p:nvPr/>
        </p:nvSpPr>
        <p:spPr>
          <a:xfrm>
            <a:off x="894080" y="955040"/>
            <a:ext cx="5029200" cy="5029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F1EF4E5-8B6C-4044-98D4-4CE9EBEEE068}"/>
              </a:ext>
            </a:extLst>
          </p:cNvPr>
          <p:cNvSpPr/>
          <p:nvPr/>
        </p:nvSpPr>
        <p:spPr>
          <a:xfrm>
            <a:off x="3972560" y="1412240"/>
            <a:ext cx="2824480" cy="282448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076CC6-2716-492F-97EA-92157CB90CF8}"/>
              </a:ext>
            </a:extLst>
          </p:cNvPr>
          <p:cNvSpPr txBox="1"/>
          <p:nvPr/>
        </p:nvSpPr>
        <p:spPr>
          <a:xfrm>
            <a:off x="7670800" y="2418080"/>
            <a:ext cx="17107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accent4">
                    <a:lumMod val="50000"/>
                  </a:schemeClr>
                </a:solidFill>
              </a:rPr>
              <a:t>불량검사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4C1339-7D13-4386-965C-3402B66819A8}"/>
              </a:ext>
            </a:extLst>
          </p:cNvPr>
          <p:cNvSpPr txBox="1"/>
          <p:nvPr/>
        </p:nvSpPr>
        <p:spPr>
          <a:xfrm>
            <a:off x="7670800" y="3100308"/>
            <a:ext cx="2438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spc="-300" dirty="0" err="1">
                <a:solidFill>
                  <a:schemeClr val="accent4">
                    <a:lumMod val="50000"/>
                  </a:schemeClr>
                </a:solidFill>
              </a:rPr>
              <a:t>공선환</a:t>
            </a:r>
            <a:endParaRPr lang="ko-KR" altLang="en-US" sz="1800" spc="-3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B23695-8A31-40A6-B134-9546AED4FADD}"/>
              </a:ext>
            </a:extLst>
          </p:cNvPr>
          <p:cNvSpPr txBox="1"/>
          <p:nvPr/>
        </p:nvSpPr>
        <p:spPr>
          <a:xfrm>
            <a:off x="6027376" y="1633249"/>
            <a:ext cx="66556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 dirty="0">
                <a:solidFill>
                  <a:schemeClr val="accent2"/>
                </a:solidFill>
              </a:rPr>
              <a:t>8</a:t>
            </a:r>
            <a:endParaRPr lang="ko-KR" altLang="en-US" sz="66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74867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E7AF03-AAFA-4B21-94E6-D43D71719920}"/>
              </a:ext>
            </a:extLst>
          </p:cNvPr>
          <p:cNvSpPr txBox="1"/>
          <p:nvPr/>
        </p:nvSpPr>
        <p:spPr>
          <a:xfrm>
            <a:off x="720000" y="169965"/>
            <a:ext cx="38693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300" dirty="0">
                <a:solidFill>
                  <a:schemeClr val="accent4">
                    <a:lumMod val="50000"/>
                  </a:schemeClr>
                </a:solidFill>
              </a:rPr>
              <a:t>System Context Diagram</a:t>
            </a:r>
            <a:endParaRPr lang="ko-KR" altLang="en-US" sz="3200" spc="-3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6A287E-578E-4555-9C9F-5642B2F6187E}"/>
              </a:ext>
            </a:extLst>
          </p:cNvPr>
          <p:cNvSpPr txBox="1"/>
          <p:nvPr/>
        </p:nvSpPr>
        <p:spPr>
          <a:xfrm>
            <a:off x="185879" y="46855"/>
            <a:ext cx="5341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</a:rPr>
              <a:t>1</a:t>
            </a:r>
            <a:endParaRPr lang="ko-KR" altLang="en-US" sz="4800" b="1" dirty="0">
              <a:solidFill>
                <a:schemeClr val="accent4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0EAFDC1-C8CD-4048-9E89-341E8B04DF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86" y="1236077"/>
            <a:ext cx="9533649" cy="5281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7004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E7AF03-AAFA-4B21-94E6-D43D71719920}"/>
              </a:ext>
            </a:extLst>
          </p:cNvPr>
          <p:cNvSpPr txBox="1"/>
          <p:nvPr/>
        </p:nvSpPr>
        <p:spPr>
          <a:xfrm>
            <a:off x="720000" y="169965"/>
            <a:ext cx="29606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300" dirty="0">
                <a:solidFill>
                  <a:schemeClr val="accent4">
                    <a:lumMod val="50000"/>
                  </a:schemeClr>
                </a:solidFill>
              </a:rPr>
              <a:t>Data Flow Diagram</a:t>
            </a:r>
            <a:endParaRPr lang="ko-KR" altLang="en-US" sz="3200" spc="-3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6A287E-578E-4555-9C9F-5642B2F6187E}"/>
              </a:ext>
            </a:extLst>
          </p:cNvPr>
          <p:cNvSpPr txBox="1"/>
          <p:nvPr/>
        </p:nvSpPr>
        <p:spPr>
          <a:xfrm>
            <a:off x="185879" y="46855"/>
            <a:ext cx="5341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</a:rPr>
              <a:t>2</a:t>
            </a:r>
            <a:endParaRPr lang="ko-KR" altLang="en-US" sz="4800" b="1" dirty="0">
              <a:solidFill>
                <a:schemeClr val="accent4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06B5F04-8366-4B21-BE2E-C3E0ECF3DD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74" y="1220914"/>
            <a:ext cx="9591028" cy="5138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2555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E7AF03-AAFA-4B21-94E6-D43D71719920}"/>
              </a:ext>
            </a:extLst>
          </p:cNvPr>
          <p:cNvSpPr txBox="1"/>
          <p:nvPr/>
        </p:nvSpPr>
        <p:spPr>
          <a:xfrm>
            <a:off x="720000" y="169965"/>
            <a:ext cx="29606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300" dirty="0">
                <a:solidFill>
                  <a:schemeClr val="accent4">
                    <a:lumMod val="50000"/>
                  </a:schemeClr>
                </a:solidFill>
              </a:rPr>
              <a:t>Data Flow Diagram</a:t>
            </a:r>
            <a:endParaRPr lang="ko-KR" altLang="en-US" sz="3200" spc="-3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6A287E-578E-4555-9C9F-5642B2F6187E}"/>
              </a:ext>
            </a:extLst>
          </p:cNvPr>
          <p:cNvSpPr txBox="1"/>
          <p:nvPr/>
        </p:nvSpPr>
        <p:spPr>
          <a:xfrm>
            <a:off x="185879" y="46855"/>
            <a:ext cx="5341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</a:rPr>
              <a:t>2</a:t>
            </a:r>
            <a:endParaRPr lang="ko-KR" altLang="en-US" sz="4800" b="1" dirty="0">
              <a:solidFill>
                <a:schemeClr val="accent4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11FE65C-E8AB-4AA5-954D-CB69A16FDC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878" y="1328165"/>
            <a:ext cx="9010349" cy="503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0094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E7AF03-AAFA-4B21-94E6-D43D71719920}"/>
              </a:ext>
            </a:extLst>
          </p:cNvPr>
          <p:cNvSpPr txBox="1"/>
          <p:nvPr/>
        </p:nvSpPr>
        <p:spPr>
          <a:xfrm>
            <a:off x="720000" y="169965"/>
            <a:ext cx="29606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300" dirty="0">
                <a:solidFill>
                  <a:schemeClr val="accent4">
                    <a:lumMod val="50000"/>
                  </a:schemeClr>
                </a:solidFill>
              </a:rPr>
              <a:t>Data Flow Diagram</a:t>
            </a:r>
            <a:endParaRPr lang="ko-KR" altLang="en-US" sz="3200" spc="-3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6A287E-578E-4555-9C9F-5642B2F6187E}"/>
              </a:ext>
            </a:extLst>
          </p:cNvPr>
          <p:cNvSpPr txBox="1"/>
          <p:nvPr/>
        </p:nvSpPr>
        <p:spPr>
          <a:xfrm>
            <a:off x="185879" y="46855"/>
            <a:ext cx="5341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</a:rPr>
              <a:t>2</a:t>
            </a:r>
            <a:endParaRPr lang="ko-KR" altLang="en-US" sz="4800" b="1" dirty="0">
              <a:solidFill>
                <a:schemeClr val="accent4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4C2CA17-5946-4352-9C48-766FACCE0A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879" y="1328166"/>
            <a:ext cx="9196126" cy="5072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0277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E7AF03-AAFA-4B21-94E6-D43D71719920}"/>
              </a:ext>
            </a:extLst>
          </p:cNvPr>
          <p:cNvSpPr txBox="1"/>
          <p:nvPr/>
        </p:nvSpPr>
        <p:spPr>
          <a:xfrm>
            <a:off x="720000" y="169965"/>
            <a:ext cx="29606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300" dirty="0">
                <a:solidFill>
                  <a:schemeClr val="accent4">
                    <a:lumMod val="50000"/>
                  </a:schemeClr>
                </a:solidFill>
              </a:rPr>
              <a:t>Data Flow Diagram</a:t>
            </a:r>
            <a:endParaRPr lang="ko-KR" altLang="en-US" sz="3200" spc="-3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6A287E-578E-4555-9C9F-5642B2F6187E}"/>
              </a:ext>
            </a:extLst>
          </p:cNvPr>
          <p:cNvSpPr txBox="1"/>
          <p:nvPr/>
        </p:nvSpPr>
        <p:spPr>
          <a:xfrm>
            <a:off x="185879" y="46855"/>
            <a:ext cx="5341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</a:rPr>
              <a:t>2</a:t>
            </a:r>
            <a:endParaRPr lang="ko-KR" altLang="en-US" sz="4800" b="1" dirty="0">
              <a:solidFill>
                <a:schemeClr val="accent4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98928B6-C38E-48D2-AF46-97ED410A31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879" y="1328165"/>
            <a:ext cx="8947682" cy="5090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2591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E7AF03-AAFA-4B21-94E6-D43D71719920}"/>
              </a:ext>
            </a:extLst>
          </p:cNvPr>
          <p:cNvSpPr txBox="1"/>
          <p:nvPr/>
        </p:nvSpPr>
        <p:spPr>
          <a:xfrm>
            <a:off x="720000" y="169965"/>
            <a:ext cx="23847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300" dirty="0">
                <a:solidFill>
                  <a:schemeClr val="accent4">
                    <a:lumMod val="50000"/>
                  </a:schemeClr>
                </a:solidFill>
              </a:rPr>
              <a:t>Data Dictionary</a:t>
            </a:r>
            <a:endParaRPr lang="ko-KR" altLang="en-US" sz="3200" spc="-3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6A287E-578E-4555-9C9F-5642B2F6187E}"/>
              </a:ext>
            </a:extLst>
          </p:cNvPr>
          <p:cNvSpPr txBox="1"/>
          <p:nvPr/>
        </p:nvSpPr>
        <p:spPr>
          <a:xfrm>
            <a:off x="185879" y="46855"/>
            <a:ext cx="5341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</a:rPr>
              <a:t>3</a:t>
            </a:r>
            <a:endParaRPr lang="ko-KR" altLang="en-US" sz="4800" b="1" dirty="0">
              <a:solidFill>
                <a:schemeClr val="accent4"/>
              </a:solidFill>
            </a:endParaRPr>
          </a:p>
        </p:txBody>
      </p:sp>
      <p:pic>
        <p:nvPicPr>
          <p:cNvPr id="7" name="그림 6" descr="테이블이(가) 표시된 사진&#10;&#10;자동 생성된 설명">
            <a:extLst>
              <a:ext uri="{FF2B5EF4-FFF2-40B4-BE49-F238E27FC236}">
                <a16:creationId xmlns:a16="http://schemas.microsoft.com/office/drawing/2014/main" id="{7EF424C5-0366-497D-81C4-3DEC8154B4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878" y="1328166"/>
            <a:ext cx="9418495" cy="5096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4875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E7AF03-AAFA-4B21-94E6-D43D71719920}"/>
              </a:ext>
            </a:extLst>
          </p:cNvPr>
          <p:cNvSpPr txBox="1"/>
          <p:nvPr/>
        </p:nvSpPr>
        <p:spPr>
          <a:xfrm>
            <a:off x="720000" y="169965"/>
            <a:ext cx="34692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accent4">
                    <a:lumMod val="50000"/>
                  </a:schemeClr>
                </a:solidFill>
              </a:rPr>
              <a:t>프로세스 명세</a:t>
            </a:r>
            <a:r>
              <a:rPr lang="en-US" altLang="ko-KR" sz="3200" spc="-300" dirty="0">
                <a:solidFill>
                  <a:schemeClr val="accent4">
                    <a:lumMod val="50000"/>
                  </a:schemeClr>
                </a:solidFill>
              </a:rPr>
              <a:t>(</a:t>
            </a:r>
            <a:r>
              <a:rPr lang="ko-KR" altLang="en-US" sz="3200" spc="-300" dirty="0">
                <a:solidFill>
                  <a:schemeClr val="accent4">
                    <a:lumMod val="50000"/>
                  </a:schemeClr>
                </a:solidFill>
              </a:rPr>
              <a:t>자연어</a:t>
            </a:r>
            <a:r>
              <a:rPr lang="en-US" altLang="ko-KR" sz="3200" spc="-300" dirty="0">
                <a:solidFill>
                  <a:schemeClr val="accent4">
                    <a:lumMod val="50000"/>
                  </a:schemeClr>
                </a:solidFill>
              </a:rPr>
              <a:t>)</a:t>
            </a:r>
            <a:endParaRPr lang="ko-KR" altLang="en-US" sz="3200" spc="-3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6A287E-578E-4555-9C9F-5642B2F6187E}"/>
              </a:ext>
            </a:extLst>
          </p:cNvPr>
          <p:cNvSpPr txBox="1"/>
          <p:nvPr/>
        </p:nvSpPr>
        <p:spPr>
          <a:xfrm>
            <a:off x="185879" y="46855"/>
            <a:ext cx="5341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</a:rPr>
              <a:t>4</a:t>
            </a:r>
            <a:endParaRPr lang="ko-KR" altLang="en-US" sz="4800" b="1" dirty="0">
              <a:solidFill>
                <a:schemeClr val="accent4"/>
              </a:solidFill>
            </a:endParaRPr>
          </a:p>
        </p:txBody>
      </p:sp>
      <p:pic>
        <p:nvPicPr>
          <p:cNvPr id="7" name="그림 6" descr="테이블이(가) 표시된 사진&#10;&#10;자동 생성된 설명">
            <a:extLst>
              <a:ext uri="{FF2B5EF4-FFF2-40B4-BE49-F238E27FC236}">
                <a16:creationId xmlns:a16="http://schemas.microsoft.com/office/drawing/2014/main" id="{A5DB65F1-CB52-4A54-B4A3-D6AD91F81F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879" y="1328166"/>
            <a:ext cx="9786924" cy="4379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8530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E7AF03-AAFA-4B21-94E6-D43D71719920}"/>
              </a:ext>
            </a:extLst>
          </p:cNvPr>
          <p:cNvSpPr txBox="1"/>
          <p:nvPr/>
        </p:nvSpPr>
        <p:spPr>
          <a:xfrm>
            <a:off x="720000" y="169965"/>
            <a:ext cx="34692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accent4">
                    <a:lumMod val="50000"/>
                  </a:schemeClr>
                </a:solidFill>
              </a:rPr>
              <a:t>프로세스 명세</a:t>
            </a:r>
            <a:r>
              <a:rPr lang="en-US" altLang="ko-KR" sz="3200" spc="-300" dirty="0">
                <a:solidFill>
                  <a:schemeClr val="accent4">
                    <a:lumMod val="50000"/>
                  </a:schemeClr>
                </a:solidFill>
              </a:rPr>
              <a:t>(</a:t>
            </a:r>
            <a:r>
              <a:rPr lang="ko-KR" altLang="en-US" sz="3200" spc="-300" dirty="0">
                <a:solidFill>
                  <a:schemeClr val="accent4">
                    <a:lumMod val="50000"/>
                  </a:schemeClr>
                </a:solidFill>
              </a:rPr>
              <a:t>자연어</a:t>
            </a:r>
            <a:r>
              <a:rPr lang="en-US" altLang="ko-KR" sz="3200" spc="-300" dirty="0">
                <a:solidFill>
                  <a:schemeClr val="accent4">
                    <a:lumMod val="50000"/>
                  </a:schemeClr>
                </a:solidFill>
              </a:rPr>
              <a:t>)</a:t>
            </a:r>
            <a:endParaRPr lang="ko-KR" altLang="en-US" sz="3200" spc="-3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6A287E-578E-4555-9C9F-5642B2F6187E}"/>
              </a:ext>
            </a:extLst>
          </p:cNvPr>
          <p:cNvSpPr txBox="1"/>
          <p:nvPr/>
        </p:nvSpPr>
        <p:spPr>
          <a:xfrm>
            <a:off x="185879" y="46855"/>
            <a:ext cx="5341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</a:rPr>
              <a:t>4</a:t>
            </a:r>
            <a:endParaRPr lang="ko-KR" altLang="en-US" sz="4800" b="1" dirty="0">
              <a:solidFill>
                <a:schemeClr val="accent4"/>
              </a:solidFill>
            </a:endParaRPr>
          </a:p>
        </p:txBody>
      </p:sp>
      <p:pic>
        <p:nvPicPr>
          <p:cNvPr id="6" name="그림 5" descr="테이블이(가) 표시된 사진&#10;&#10;자동 생성된 설명">
            <a:extLst>
              <a:ext uri="{FF2B5EF4-FFF2-40B4-BE49-F238E27FC236}">
                <a16:creationId xmlns:a16="http://schemas.microsoft.com/office/drawing/2014/main" id="{A45A4E4C-89C0-424E-B5BB-493DFB9805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879" y="1328166"/>
            <a:ext cx="9445126" cy="493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9240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E7AF03-AAFA-4B21-94E6-D43D71719920}"/>
              </a:ext>
            </a:extLst>
          </p:cNvPr>
          <p:cNvSpPr txBox="1"/>
          <p:nvPr/>
        </p:nvSpPr>
        <p:spPr>
          <a:xfrm>
            <a:off x="720000" y="169965"/>
            <a:ext cx="34692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accent4">
                    <a:lumMod val="50000"/>
                  </a:schemeClr>
                </a:solidFill>
              </a:rPr>
              <a:t>프로세스 명세</a:t>
            </a:r>
            <a:r>
              <a:rPr lang="en-US" altLang="ko-KR" sz="3200" spc="-300" dirty="0">
                <a:solidFill>
                  <a:schemeClr val="accent4">
                    <a:lumMod val="50000"/>
                  </a:schemeClr>
                </a:solidFill>
              </a:rPr>
              <a:t>(</a:t>
            </a:r>
            <a:r>
              <a:rPr lang="ko-KR" altLang="en-US" sz="3200" spc="-300" dirty="0">
                <a:solidFill>
                  <a:schemeClr val="accent4">
                    <a:lumMod val="50000"/>
                  </a:schemeClr>
                </a:solidFill>
              </a:rPr>
              <a:t>자연어</a:t>
            </a:r>
            <a:r>
              <a:rPr lang="en-US" altLang="ko-KR" sz="3200" spc="-300" dirty="0">
                <a:solidFill>
                  <a:schemeClr val="accent4">
                    <a:lumMod val="50000"/>
                  </a:schemeClr>
                </a:solidFill>
              </a:rPr>
              <a:t>)</a:t>
            </a:r>
            <a:endParaRPr lang="ko-KR" altLang="en-US" sz="3200" spc="-3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6A287E-578E-4555-9C9F-5642B2F6187E}"/>
              </a:ext>
            </a:extLst>
          </p:cNvPr>
          <p:cNvSpPr txBox="1"/>
          <p:nvPr/>
        </p:nvSpPr>
        <p:spPr>
          <a:xfrm>
            <a:off x="185879" y="46855"/>
            <a:ext cx="5341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</a:rPr>
              <a:t>4</a:t>
            </a:r>
            <a:endParaRPr lang="ko-KR" altLang="en-US" sz="4800" b="1" dirty="0">
              <a:solidFill>
                <a:schemeClr val="accent4"/>
              </a:solidFill>
            </a:endParaRPr>
          </a:p>
        </p:txBody>
      </p:sp>
      <p:pic>
        <p:nvPicPr>
          <p:cNvPr id="7" name="그림 6" descr="테이블이(가) 표시된 사진&#10;&#10;자동 생성된 설명">
            <a:extLst>
              <a:ext uri="{FF2B5EF4-FFF2-40B4-BE49-F238E27FC236}">
                <a16:creationId xmlns:a16="http://schemas.microsoft.com/office/drawing/2014/main" id="{B4F51F75-7C64-42A5-88EB-4BF0AE8A02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879" y="1328167"/>
            <a:ext cx="9412333" cy="4184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1384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E7AF03-AAFA-4B21-94E6-D43D71719920}"/>
              </a:ext>
            </a:extLst>
          </p:cNvPr>
          <p:cNvSpPr txBox="1"/>
          <p:nvPr/>
        </p:nvSpPr>
        <p:spPr>
          <a:xfrm>
            <a:off x="720000" y="169965"/>
            <a:ext cx="34692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accent4">
                    <a:lumMod val="50000"/>
                  </a:schemeClr>
                </a:solidFill>
              </a:rPr>
              <a:t>프로세스 명세</a:t>
            </a:r>
            <a:r>
              <a:rPr lang="en-US" altLang="ko-KR" sz="3200" spc="-300" dirty="0">
                <a:solidFill>
                  <a:schemeClr val="accent4">
                    <a:lumMod val="50000"/>
                  </a:schemeClr>
                </a:solidFill>
              </a:rPr>
              <a:t>(</a:t>
            </a:r>
            <a:r>
              <a:rPr lang="ko-KR" altLang="en-US" sz="3200" spc="-300" dirty="0">
                <a:solidFill>
                  <a:schemeClr val="accent4">
                    <a:lumMod val="50000"/>
                  </a:schemeClr>
                </a:solidFill>
              </a:rPr>
              <a:t>자연어</a:t>
            </a:r>
            <a:r>
              <a:rPr lang="en-US" altLang="ko-KR" sz="3200" spc="-300" dirty="0">
                <a:solidFill>
                  <a:schemeClr val="accent4">
                    <a:lumMod val="50000"/>
                  </a:schemeClr>
                </a:solidFill>
              </a:rPr>
              <a:t>)</a:t>
            </a:r>
            <a:endParaRPr lang="ko-KR" altLang="en-US" sz="3200" spc="-3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6A287E-578E-4555-9C9F-5642B2F6187E}"/>
              </a:ext>
            </a:extLst>
          </p:cNvPr>
          <p:cNvSpPr txBox="1"/>
          <p:nvPr/>
        </p:nvSpPr>
        <p:spPr>
          <a:xfrm>
            <a:off x="185879" y="46855"/>
            <a:ext cx="5341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</a:rPr>
              <a:t>4</a:t>
            </a:r>
            <a:endParaRPr lang="ko-KR" altLang="en-US" sz="4800" b="1" dirty="0">
              <a:solidFill>
                <a:schemeClr val="accent4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3739F2F-6CA3-44FB-8EBE-8EB72F7B6A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98" y="1237863"/>
            <a:ext cx="8331743" cy="230618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858E801-B5FC-4542-9913-C218A70BCC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198" y="3544048"/>
            <a:ext cx="8331743" cy="2282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3722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E7AF03-AAFA-4B21-94E6-D43D71719920}"/>
              </a:ext>
            </a:extLst>
          </p:cNvPr>
          <p:cNvSpPr txBox="1"/>
          <p:nvPr/>
        </p:nvSpPr>
        <p:spPr>
          <a:xfrm>
            <a:off x="720000" y="169965"/>
            <a:ext cx="19335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accent4">
                    <a:lumMod val="50000"/>
                  </a:schemeClr>
                </a:solidFill>
              </a:rPr>
              <a:t>태스크 설계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6A287E-578E-4555-9C9F-5642B2F6187E}"/>
              </a:ext>
            </a:extLst>
          </p:cNvPr>
          <p:cNvSpPr txBox="1"/>
          <p:nvPr/>
        </p:nvSpPr>
        <p:spPr>
          <a:xfrm>
            <a:off x="185879" y="46855"/>
            <a:ext cx="5341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</a:rPr>
              <a:t>5</a:t>
            </a:r>
            <a:endParaRPr lang="ko-KR" altLang="en-US" sz="4800" b="1" dirty="0">
              <a:solidFill>
                <a:schemeClr val="accent4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5FECAD0-1F7C-44BE-9FC5-E926E51BBC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879" y="1328166"/>
            <a:ext cx="11121603" cy="4459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0714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E7AF03-AAFA-4B21-94E6-D43D71719920}"/>
              </a:ext>
            </a:extLst>
          </p:cNvPr>
          <p:cNvSpPr txBox="1"/>
          <p:nvPr/>
        </p:nvSpPr>
        <p:spPr>
          <a:xfrm>
            <a:off x="720000" y="169965"/>
            <a:ext cx="15985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accent4">
                    <a:lumMod val="50000"/>
                  </a:schemeClr>
                </a:solidFill>
              </a:rPr>
              <a:t>모듈 구조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6A287E-578E-4555-9C9F-5642B2F6187E}"/>
              </a:ext>
            </a:extLst>
          </p:cNvPr>
          <p:cNvSpPr txBox="1"/>
          <p:nvPr/>
        </p:nvSpPr>
        <p:spPr>
          <a:xfrm>
            <a:off x="185879" y="46855"/>
            <a:ext cx="5341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</a:rPr>
              <a:t>6</a:t>
            </a:r>
            <a:endParaRPr lang="ko-KR" altLang="en-US" sz="4800" b="1" dirty="0">
              <a:solidFill>
                <a:schemeClr val="accent4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4D051CE-50BB-4F38-842E-94AFA5C54D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879" y="1328166"/>
            <a:ext cx="9850163" cy="4994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3195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E7AF03-AAFA-4B21-94E6-D43D71719920}"/>
              </a:ext>
            </a:extLst>
          </p:cNvPr>
          <p:cNvSpPr txBox="1"/>
          <p:nvPr/>
        </p:nvSpPr>
        <p:spPr>
          <a:xfrm>
            <a:off x="720000" y="169965"/>
            <a:ext cx="15985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accent4">
                    <a:lumMod val="50000"/>
                  </a:schemeClr>
                </a:solidFill>
              </a:rPr>
              <a:t>모듈 명세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6A287E-578E-4555-9C9F-5642B2F6187E}"/>
              </a:ext>
            </a:extLst>
          </p:cNvPr>
          <p:cNvSpPr txBox="1"/>
          <p:nvPr/>
        </p:nvSpPr>
        <p:spPr>
          <a:xfrm>
            <a:off x="185879" y="46855"/>
            <a:ext cx="5341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</a:rPr>
              <a:t>7</a:t>
            </a:r>
            <a:endParaRPr lang="ko-KR" altLang="en-US" sz="4800" b="1" dirty="0">
              <a:solidFill>
                <a:schemeClr val="accent4"/>
              </a:solidFill>
            </a:endParaRPr>
          </a:p>
        </p:txBody>
      </p:sp>
      <p:pic>
        <p:nvPicPr>
          <p:cNvPr id="7" name="그림 6" descr="테이블이(가) 표시된 사진&#10;&#10;자동 생성된 설명">
            <a:extLst>
              <a:ext uri="{FF2B5EF4-FFF2-40B4-BE49-F238E27FC236}">
                <a16:creationId xmlns:a16="http://schemas.microsoft.com/office/drawing/2014/main" id="{257EB8F1-35A4-4905-B02E-E4BCA52DE4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879" y="1451278"/>
            <a:ext cx="5729699" cy="4190510"/>
          </a:xfrm>
          <a:prstGeom prst="rect">
            <a:avLst/>
          </a:prstGeom>
        </p:spPr>
      </p:pic>
      <p:pic>
        <p:nvPicPr>
          <p:cNvPr id="10" name="그림 9" descr="테이블이(가) 표시된 사진&#10;&#10;자동 생성된 설명">
            <a:extLst>
              <a:ext uri="{FF2B5EF4-FFF2-40B4-BE49-F238E27FC236}">
                <a16:creationId xmlns:a16="http://schemas.microsoft.com/office/drawing/2014/main" id="{8C7B9913-1BF3-4B10-BDDB-8B41E6D82C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451278"/>
            <a:ext cx="5316318" cy="4190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9784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E7AF03-AAFA-4B21-94E6-D43D71719920}"/>
              </a:ext>
            </a:extLst>
          </p:cNvPr>
          <p:cNvSpPr txBox="1"/>
          <p:nvPr/>
        </p:nvSpPr>
        <p:spPr>
          <a:xfrm>
            <a:off x="720000" y="169965"/>
            <a:ext cx="15985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accent4">
                    <a:lumMod val="50000"/>
                  </a:schemeClr>
                </a:solidFill>
              </a:rPr>
              <a:t>구조 차트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6A287E-578E-4555-9C9F-5642B2F6187E}"/>
              </a:ext>
            </a:extLst>
          </p:cNvPr>
          <p:cNvSpPr txBox="1"/>
          <p:nvPr/>
        </p:nvSpPr>
        <p:spPr>
          <a:xfrm>
            <a:off x="185879" y="46855"/>
            <a:ext cx="5341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</a:rPr>
              <a:t>8</a:t>
            </a:r>
            <a:endParaRPr lang="ko-KR" altLang="en-US" sz="4800" b="1" dirty="0">
              <a:solidFill>
                <a:schemeClr val="accent4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130C190-BFA8-4DE9-836A-D7F18EF29A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879" y="1328166"/>
            <a:ext cx="10872577" cy="5311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4705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EBBF972-9F3D-4F22-B882-CE59EF74476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7C74F5F7-00D0-4ECC-89F9-4D20EF05AC44}"/>
              </a:ext>
            </a:extLst>
          </p:cNvPr>
          <p:cNvSpPr/>
          <p:nvPr/>
        </p:nvSpPr>
        <p:spPr>
          <a:xfrm>
            <a:off x="2698416" y="2505627"/>
            <a:ext cx="6795168" cy="18364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8A5B73-C2F7-4581-8705-1A00D96287B1}"/>
              </a:ext>
            </a:extLst>
          </p:cNvPr>
          <p:cNvSpPr txBox="1"/>
          <p:nvPr/>
        </p:nvSpPr>
        <p:spPr>
          <a:xfrm>
            <a:off x="4694815" y="2916039"/>
            <a:ext cx="280237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 spc="-300" dirty="0">
                <a:solidFill>
                  <a:schemeClr val="accent2"/>
                </a:solidFill>
              </a:rPr>
              <a:t>Thanks!</a:t>
            </a:r>
            <a:endParaRPr lang="ko-KR" altLang="en-US" sz="6000" b="1" spc="-300" dirty="0">
              <a:solidFill>
                <a:schemeClr val="accent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2C2E6F-0C74-499E-8460-A9AA5B5D40F6}"/>
              </a:ext>
            </a:extLst>
          </p:cNvPr>
          <p:cNvSpPr txBox="1"/>
          <p:nvPr/>
        </p:nvSpPr>
        <p:spPr>
          <a:xfrm>
            <a:off x="2543947" y="1851645"/>
            <a:ext cx="1603324" cy="315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9900" dirty="0">
                <a:solidFill>
                  <a:schemeClr val="accent2"/>
                </a:solidFill>
              </a:rPr>
              <a:t>#</a:t>
            </a:r>
            <a:endParaRPr lang="ko-KR" altLang="en-US" sz="199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9225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E7AF03-AAFA-4B21-94E6-D43D71719920}"/>
              </a:ext>
            </a:extLst>
          </p:cNvPr>
          <p:cNvSpPr txBox="1"/>
          <p:nvPr/>
        </p:nvSpPr>
        <p:spPr>
          <a:xfrm>
            <a:off x="720000" y="169965"/>
            <a:ext cx="19335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accent4">
                    <a:lumMod val="50000"/>
                  </a:schemeClr>
                </a:solidFill>
              </a:rPr>
              <a:t>태스크 설계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6A287E-578E-4555-9C9F-5642B2F6187E}"/>
              </a:ext>
            </a:extLst>
          </p:cNvPr>
          <p:cNvSpPr txBox="1"/>
          <p:nvPr/>
        </p:nvSpPr>
        <p:spPr>
          <a:xfrm>
            <a:off x="185879" y="46855"/>
            <a:ext cx="5341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</a:rPr>
              <a:t>5</a:t>
            </a:r>
            <a:endParaRPr lang="ko-KR" altLang="en-US" sz="4800" b="1" dirty="0">
              <a:solidFill>
                <a:schemeClr val="accent4"/>
              </a:solidFill>
            </a:endParaRP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3A7D27FC-83A4-4BB7-99C5-33DEC4DEAA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729" y="1366788"/>
            <a:ext cx="10960847" cy="3512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64652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E7AF03-AAFA-4B21-94E6-D43D71719920}"/>
              </a:ext>
            </a:extLst>
          </p:cNvPr>
          <p:cNvSpPr txBox="1"/>
          <p:nvPr/>
        </p:nvSpPr>
        <p:spPr>
          <a:xfrm>
            <a:off x="720000" y="169965"/>
            <a:ext cx="19335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accent4">
                    <a:lumMod val="50000"/>
                  </a:schemeClr>
                </a:solidFill>
              </a:rPr>
              <a:t>태스크 설계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6A287E-578E-4555-9C9F-5642B2F6187E}"/>
              </a:ext>
            </a:extLst>
          </p:cNvPr>
          <p:cNvSpPr txBox="1"/>
          <p:nvPr/>
        </p:nvSpPr>
        <p:spPr>
          <a:xfrm>
            <a:off x="185879" y="46855"/>
            <a:ext cx="5341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</a:rPr>
              <a:t>5</a:t>
            </a:r>
            <a:endParaRPr lang="ko-KR" altLang="en-US" sz="4800" b="1" dirty="0">
              <a:solidFill>
                <a:schemeClr val="accent4"/>
              </a:solidFill>
            </a:endParaRP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B2EFE623-F8F9-4E06-8367-FF7C92FECD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081" y="1451278"/>
            <a:ext cx="11660095" cy="34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60945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E7AF03-AAFA-4B21-94E6-D43D71719920}"/>
              </a:ext>
            </a:extLst>
          </p:cNvPr>
          <p:cNvSpPr txBox="1"/>
          <p:nvPr/>
        </p:nvSpPr>
        <p:spPr>
          <a:xfrm>
            <a:off x="720000" y="169965"/>
            <a:ext cx="19335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accent4">
                    <a:lumMod val="50000"/>
                  </a:schemeClr>
                </a:solidFill>
              </a:rPr>
              <a:t>태스크 설계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6A287E-578E-4555-9C9F-5642B2F6187E}"/>
              </a:ext>
            </a:extLst>
          </p:cNvPr>
          <p:cNvSpPr txBox="1"/>
          <p:nvPr/>
        </p:nvSpPr>
        <p:spPr>
          <a:xfrm>
            <a:off x="185879" y="46855"/>
            <a:ext cx="5341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</a:rPr>
              <a:t>5</a:t>
            </a:r>
            <a:endParaRPr lang="ko-KR" altLang="en-US" sz="4800" b="1" dirty="0">
              <a:solidFill>
                <a:schemeClr val="accent4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77E948C-6472-4046-8987-6206532DF3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000" y="1451278"/>
            <a:ext cx="11307753" cy="210531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62FC014-E7EF-448C-A062-D8A18E31F8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000" y="3627462"/>
            <a:ext cx="11307753" cy="2134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4651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E7AF03-AAFA-4B21-94E6-D43D71719920}"/>
              </a:ext>
            </a:extLst>
          </p:cNvPr>
          <p:cNvSpPr txBox="1"/>
          <p:nvPr/>
        </p:nvSpPr>
        <p:spPr>
          <a:xfrm>
            <a:off x="720000" y="169965"/>
            <a:ext cx="15985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accent4">
                    <a:lumMod val="50000"/>
                  </a:schemeClr>
                </a:solidFill>
              </a:rPr>
              <a:t>모듈 구조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6A287E-578E-4555-9C9F-5642B2F6187E}"/>
              </a:ext>
            </a:extLst>
          </p:cNvPr>
          <p:cNvSpPr txBox="1"/>
          <p:nvPr/>
        </p:nvSpPr>
        <p:spPr>
          <a:xfrm>
            <a:off x="185879" y="46855"/>
            <a:ext cx="5341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</a:rPr>
              <a:t>6</a:t>
            </a:r>
            <a:endParaRPr lang="ko-KR" altLang="en-US" sz="4800" b="1" dirty="0">
              <a:solidFill>
                <a:schemeClr val="accent4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CBD9ABB-C7DE-4E0E-BC03-952584B1D2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174" y="1328166"/>
            <a:ext cx="11356808" cy="2891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4784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E7AF03-AAFA-4B21-94E6-D43D71719920}"/>
              </a:ext>
            </a:extLst>
          </p:cNvPr>
          <p:cNvSpPr txBox="1"/>
          <p:nvPr/>
        </p:nvSpPr>
        <p:spPr>
          <a:xfrm>
            <a:off x="720000" y="169965"/>
            <a:ext cx="15985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accent4">
                    <a:lumMod val="50000"/>
                  </a:schemeClr>
                </a:solidFill>
              </a:rPr>
              <a:t>모듈 명세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6A287E-578E-4555-9C9F-5642B2F6187E}"/>
              </a:ext>
            </a:extLst>
          </p:cNvPr>
          <p:cNvSpPr txBox="1"/>
          <p:nvPr/>
        </p:nvSpPr>
        <p:spPr>
          <a:xfrm>
            <a:off x="185879" y="46855"/>
            <a:ext cx="5341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</a:rPr>
              <a:t>7</a:t>
            </a:r>
            <a:endParaRPr lang="ko-KR" altLang="en-US" sz="4800" b="1" dirty="0">
              <a:solidFill>
                <a:schemeClr val="accent4"/>
              </a:solidFill>
            </a:endParaRP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122826F7-EBE3-422C-99D0-FBAF999907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000" y="1304169"/>
            <a:ext cx="10470776" cy="4249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63587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E7AF03-AAFA-4B21-94E6-D43D71719920}"/>
              </a:ext>
            </a:extLst>
          </p:cNvPr>
          <p:cNvSpPr txBox="1"/>
          <p:nvPr/>
        </p:nvSpPr>
        <p:spPr>
          <a:xfrm>
            <a:off x="720000" y="169965"/>
            <a:ext cx="15985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accent4">
                    <a:lumMod val="50000"/>
                  </a:schemeClr>
                </a:solidFill>
              </a:rPr>
              <a:t>모듈 명세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6A287E-578E-4555-9C9F-5642B2F6187E}"/>
              </a:ext>
            </a:extLst>
          </p:cNvPr>
          <p:cNvSpPr txBox="1"/>
          <p:nvPr/>
        </p:nvSpPr>
        <p:spPr>
          <a:xfrm>
            <a:off x="185879" y="46855"/>
            <a:ext cx="5341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</a:rPr>
              <a:t>7</a:t>
            </a:r>
            <a:endParaRPr lang="ko-KR" altLang="en-US" sz="4800" b="1" dirty="0">
              <a:solidFill>
                <a:schemeClr val="accent4"/>
              </a:solidFill>
            </a:endParaRP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4F621502-5E57-4DB0-9ADC-79B9ACE8DD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408" y="1275335"/>
            <a:ext cx="10619580" cy="4217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25079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E7AF03-AAFA-4B21-94E6-D43D71719920}"/>
              </a:ext>
            </a:extLst>
          </p:cNvPr>
          <p:cNvSpPr txBox="1"/>
          <p:nvPr/>
        </p:nvSpPr>
        <p:spPr>
          <a:xfrm>
            <a:off x="720000" y="169965"/>
            <a:ext cx="15985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accent4">
                    <a:lumMod val="50000"/>
                  </a:schemeClr>
                </a:solidFill>
              </a:rPr>
              <a:t>모듈 명세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6A287E-578E-4555-9C9F-5642B2F6187E}"/>
              </a:ext>
            </a:extLst>
          </p:cNvPr>
          <p:cNvSpPr txBox="1"/>
          <p:nvPr/>
        </p:nvSpPr>
        <p:spPr>
          <a:xfrm>
            <a:off x="185879" y="46855"/>
            <a:ext cx="5341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</a:rPr>
              <a:t>7</a:t>
            </a:r>
            <a:endParaRPr lang="ko-KR" altLang="en-US" sz="4800" b="1" dirty="0">
              <a:solidFill>
                <a:schemeClr val="accent4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FBEF0EF-E89A-4654-9EB5-E3A6CF4E48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53" y="1246807"/>
            <a:ext cx="10376184" cy="5261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7715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162C52E-0E4A-4009-BF4B-F81BEEA0C1BE}"/>
              </a:ext>
            </a:extLst>
          </p:cNvPr>
          <p:cNvSpPr/>
          <p:nvPr/>
        </p:nvSpPr>
        <p:spPr>
          <a:xfrm>
            <a:off x="3832253" y="2877552"/>
            <a:ext cx="4527493" cy="110289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85FFEB1-AB38-4906-B595-8F02186BFF78}"/>
              </a:ext>
            </a:extLst>
          </p:cNvPr>
          <p:cNvSpPr txBox="1"/>
          <p:nvPr/>
        </p:nvSpPr>
        <p:spPr>
          <a:xfrm>
            <a:off x="3154328" y="3075057"/>
            <a:ext cx="60051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spc="-150" dirty="0">
                <a:solidFill>
                  <a:schemeClr val="accent4">
                    <a:lumMod val="50000"/>
                  </a:schemeClr>
                </a:solidFill>
              </a:rPr>
              <a:t>“</a:t>
            </a:r>
            <a:r>
              <a:rPr lang="ko-KR" altLang="en-US" sz="4000" spc="-150" dirty="0">
                <a:solidFill>
                  <a:schemeClr val="accent4">
                    <a:lumMod val="50000"/>
                  </a:schemeClr>
                </a:solidFill>
              </a:rPr>
              <a:t>식음료 제조  스마트 팩토리</a:t>
            </a:r>
            <a:r>
              <a:rPr lang="en-US" altLang="ko-KR" sz="4000" spc="-150" dirty="0">
                <a:solidFill>
                  <a:schemeClr val="accent4">
                    <a:lumMod val="50000"/>
                  </a:schemeClr>
                </a:solidFill>
              </a:rPr>
              <a:t>”</a:t>
            </a:r>
            <a:endParaRPr lang="ko-KR" altLang="en-US" sz="4000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3220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E7AF03-AAFA-4B21-94E6-D43D71719920}"/>
              </a:ext>
            </a:extLst>
          </p:cNvPr>
          <p:cNvSpPr txBox="1"/>
          <p:nvPr/>
        </p:nvSpPr>
        <p:spPr>
          <a:xfrm>
            <a:off x="720000" y="169965"/>
            <a:ext cx="15985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accent4">
                    <a:lumMod val="50000"/>
                  </a:schemeClr>
                </a:solidFill>
              </a:rPr>
              <a:t>구조 차트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6A287E-578E-4555-9C9F-5642B2F6187E}"/>
              </a:ext>
            </a:extLst>
          </p:cNvPr>
          <p:cNvSpPr txBox="1"/>
          <p:nvPr/>
        </p:nvSpPr>
        <p:spPr>
          <a:xfrm>
            <a:off x="185879" y="46855"/>
            <a:ext cx="5341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</a:rPr>
              <a:t>8</a:t>
            </a:r>
            <a:endParaRPr lang="ko-KR" altLang="en-US" sz="4800" b="1" dirty="0">
              <a:solidFill>
                <a:schemeClr val="accent4"/>
              </a:solidFill>
            </a:endParaRPr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DE16AE75-394C-49DC-9412-1BF234E08C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892" y="1328166"/>
            <a:ext cx="5548050" cy="5286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5686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E7AF03-AAFA-4B21-94E6-D43D71719920}"/>
              </a:ext>
            </a:extLst>
          </p:cNvPr>
          <p:cNvSpPr txBox="1"/>
          <p:nvPr/>
        </p:nvSpPr>
        <p:spPr>
          <a:xfrm>
            <a:off x="720000" y="169965"/>
            <a:ext cx="15985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accent4">
                    <a:lumMod val="50000"/>
                  </a:schemeClr>
                </a:solidFill>
              </a:rPr>
              <a:t>구조 차트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6A287E-578E-4555-9C9F-5642B2F6187E}"/>
              </a:ext>
            </a:extLst>
          </p:cNvPr>
          <p:cNvSpPr txBox="1"/>
          <p:nvPr/>
        </p:nvSpPr>
        <p:spPr>
          <a:xfrm>
            <a:off x="185879" y="46855"/>
            <a:ext cx="5341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</a:rPr>
              <a:t>8</a:t>
            </a:r>
            <a:endParaRPr lang="ko-KR" altLang="en-US" sz="4800" b="1" dirty="0">
              <a:solidFill>
                <a:schemeClr val="accent4"/>
              </a:solidFill>
            </a:endParaRPr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57D92C71-4889-46E5-93D6-B3F4536EAC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000" y="1328166"/>
            <a:ext cx="10487025" cy="4933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33326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E7AF03-AAFA-4B21-94E6-D43D71719920}"/>
              </a:ext>
            </a:extLst>
          </p:cNvPr>
          <p:cNvSpPr txBox="1"/>
          <p:nvPr/>
        </p:nvSpPr>
        <p:spPr>
          <a:xfrm>
            <a:off x="720000" y="169965"/>
            <a:ext cx="15985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accent4">
                    <a:lumMod val="50000"/>
                  </a:schemeClr>
                </a:solidFill>
              </a:rPr>
              <a:t>구조 차트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6A287E-578E-4555-9C9F-5642B2F6187E}"/>
              </a:ext>
            </a:extLst>
          </p:cNvPr>
          <p:cNvSpPr txBox="1"/>
          <p:nvPr/>
        </p:nvSpPr>
        <p:spPr>
          <a:xfrm>
            <a:off x="185879" y="46855"/>
            <a:ext cx="5341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</a:rPr>
              <a:t>8</a:t>
            </a:r>
            <a:endParaRPr lang="ko-KR" altLang="en-US" sz="4800" b="1" dirty="0">
              <a:solidFill>
                <a:schemeClr val="accent4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58093ED-BFD8-4EE5-96F7-25898B55DA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000" y="1601385"/>
            <a:ext cx="7097115" cy="4420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4972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D27475A-FB44-45B8-A8EA-787D9F9F89C1}"/>
              </a:ext>
            </a:extLst>
          </p:cNvPr>
          <p:cNvSpPr/>
          <p:nvPr/>
        </p:nvSpPr>
        <p:spPr>
          <a:xfrm>
            <a:off x="894080" y="955040"/>
            <a:ext cx="5029200" cy="5029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F1EF4E5-8B6C-4044-98D4-4CE9EBEEE068}"/>
              </a:ext>
            </a:extLst>
          </p:cNvPr>
          <p:cNvSpPr/>
          <p:nvPr/>
        </p:nvSpPr>
        <p:spPr>
          <a:xfrm>
            <a:off x="3972560" y="1412240"/>
            <a:ext cx="2824480" cy="282448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076CC6-2716-492F-97EA-92157CB90CF8}"/>
              </a:ext>
            </a:extLst>
          </p:cNvPr>
          <p:cNvSpPr txBox="1"/>
          <p:nvPr/>
        </p:nvSpPr>
        <p:spPr>
          <a:xfrm>
            <a:off x="7670800" y="2418080"/>
            <a:ext cx="17107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accent4">
                    <a:lumMod val="50000"/>
                  </a:schemeClr>
                </a:solidFill>
              </a:rPr>
              <a:t>비상정지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4C1339-7D13-4386-965C-3402B66819A8}"/>
              </a:ext>
            </a:extLst>
          </p:cNvPr>
          <p:cNvSpPr txBox="1"/>
          <p:nvPr/>
        </p:nvSpPr>
        <p:spPr>
          <a:xfrm>
            <a:off x="7670800" y="3100308"/>
            <a:ext cx="2438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spc="-300" dirty="0">
                <a:solidFill>
                  <a:schemeClr val="accent4">
                    <a:lumMod val="50000"/>
                  </a:schemeClr>
                </a:solidFill>
              </a:rPr>
              <a:t>이동한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B23695-8A31-40A6-B134-9546AED4FADD}"/>
              </a:ext>
            </a:extLst>
          </p:cNvPr>
          <p:cNvSpPr txBox="1"/>
          <p:nvPr/>
        </p:nvSpPr>
        <p:spPr>
          <a:xfrm>
            <a:off x="6027376" y="1633249"/>
            <a:ext cx="66556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 dirty="0">
                <a:solidFill>
                  <a:schemeClr val="accent2"/>
                </a:solidFill>
              </a:rPr>
              <a:t>2</a:t>
            </a:r>
            <a:endParaRPr lang="ko-KR" altLang="en-US" sz="66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28420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E7AF03-AAFA-4B21-94E6-D43D71719920}"/>
              </a:ext>
            </a:extLst>
          </p:cNvPr>
          <p:cNvSpPr txBox="1"/>
          <p:nvPr/>
        </p:nvSpPr>
        <p:spPr>
          <a:xfrm>
            <a:off x="720000" y="169965"/>
            <a:ext cx="38693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300" dirty="0">
                <a:solidFill>
                  <a:schemeClr val="accent4">
                    <a:lumMod val="50000"/>
                  </a:schemeClr>
                </a:solidFill>
              </a:rPr>
              <a:t>System Context Diagram</a:t>
            </a:r>
            <a:endParaRPr lang="ko-KR" altLang="en-US" sz="3200" spc="-3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6A287E-578E-4555-9C9F-5642B2F6187E}"/>
              </a:ext>
            </a:extLst>
          </p:cNvPr>
          <p:cNvSpPr txBox="1"/>
          <p:nvPr/>
        </p:nvSpPr>
        <p:spPr>
          <a:xfrm>
            <a:off x="185879" y="46855"/>
            <a:ext cx="5341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</a:rPr>
              <a:t>1</a:t>
            </a:r>
            <a:endParaRPr lang="ko-KR" altLang="en-US" sz="4800" b="1" dirty="0">
              <a:solidFill>
                <a:schemeClr val="accent4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B1C5329-0B1B-4307-B647-7B9975DF2C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1451278"/>
            <a:ext cx="9052081" cy="5092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1726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E7AF03-AAFA-4B21-94E6-D43D71719920}"/>
              </a:ext>
            </a:extLst>
          </p:cNvPr>
          <p:cNvSpPr txBox="1"/>
          <p:nvPr/>
        </p:nvSpPr>
        <p:spPr>
          <a:xfrm>
            <a:off x="720000" y="169965"/>
            <a:ext cx="29606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300" dirty="0">
                <a:solidFill>
                  <a:schemeClr val="accent4">
                    <a:lumMod val="50000"/>
                  </a:schemeClr>
                </a:solidFill>
              </a:rPr>
              <a:t>Data Flow Diagram</a:t>
            </a:r>
            <a:endParaRPr lang="ko-KR" altLang="en-US" sz="3200" spc="-3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6A287E-578E-4555-9C9F-5642B2F6187E}"/>
              </a:ext>
            </a:extLst>
          </p:cNvPr>
          <p:cNvSpPr txBox="1"/>
          <p:nvPr/>
        </p:nvSpPr>
        <p:spPr>
          <a:xfrm>
            <a:off x="185879" y="46855"/>
            <a:ext cx="5341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</a:rPr>
              <a:t>2</a:t>
            </a:r>
            <a:endParaRPr lang="ko-KR" altLang="en-US" sz="4800" b="1" dirty="0">
              <a:solidFill>
                <a:schemeClr val="accent4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AAE4164-3B2E-48FD-BDC9-4FF9D9ADDD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879" y="1328166"/>
            <a:ext cx="9267825" cy="521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5034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E7AF03-AAFA-4B21-94E6-D43D71719920}"/>
              </a:ext>
            </a:extLst>
          </p:cNvPr>
          <p:cNvSpPr txBox="1"/>
          <p:nvPr/>
        </p:nvSpPr>
        <p:spPr>
          <a:xfrm>
            <a:off x="720000" y="169965"/>
            <a:ext cx="29606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300" dirty="0">
                <a:solidFill>
                  <a:schemeClr val="accent4">
                    <a:lumMod val="50000"/>
                  </a:schemeClr>
                </a:solidFill>
              </a:rPr>
              <a:t>Data Flow Diagram</a:t>
            </a:r>
            <a:endParaRPr lang="ko-KR" altLang="en-US" sz="3200" spc="-3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6A287E-578E-4555-9C9F-5642B2F6187E}"/>
              </a:ext>
            </a:extLst>
          </p:cNvPr>
          <p:cNvSpPr txBox="1"/>
          <p:nvPr/>
        </p:nvSpPr>
        <p:spPr>
          <a:xfrm>
            <a:off x="185879" y="46855"/>
            <a:ext cx="5341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</a:rPr>
              <a:t>2</a:t>
            </a:r>
            <a:endParaRPr lang="ko-KR" altLang="en-US" sz="4800" b="1" dirty="0">
              <a:solidFill>
                <a:schemeClr val="accent4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C6789A1-2B0F-43F9-A0C5-C4FA95A3BF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388" y="1328166"/>
            <a:ext cx="9248775" cy="521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2749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E7AF03-AAFA-4B21-94E6-D43D71719920}"/>
              </a:ext>
            </a:extLst>
          </p:cNvPr>
          <p:cNvSpPr txBox="1"/>
          <p:nvPr/>
        </p:nvSpPr>
        <p:spPr>
          <a:xfrm>
            <a:off x="720000" y="169965"/>
            <a:ext cx="23847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300" dirty="0">
                <a:solidFill>
                  <a:schemeClr val="accent4">
                    <a:lumMod val="50000"/>
                  </a:schemeClr>
                </a:solidFill>
              </a:rPr>
              <a:t>Data Dictionary</a:t>
            </a:r>
            <a:endParaRPr lang="ko-KR" altLang="en-US" sz="3200" spc="-3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6A287E-578E-4555-9C9F-5642B2F6187E}"/>
              </a:ext>
            </a:extLst>
          </p:cNvPr>
          <p:cNvSpPr txBox="1"/>
          <p:nvPr/>
        </p:nvSpPr>
        <p:spPr>
          <a:xfrm>
            <a:off x="185879" y="46855"/>
            <a:ext cx="5341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</a:rPr>
              <a:t>3</a:t>
            </a:r>
            <a:endParaRPr lang="ko-KR" altLang="en-US" sz="4800" b="1" dirty="0">
              <a:solidFill>
                <a:schemeClr val="accent4"/>
              </a:solidFill>
            </a:endParaRPr>
          </a:p>
        </p:txBody>
      </p:sp>
      <p:pic>
        <p:nvPicPr>
          <p:cNvPr id="8" name="그림 7" descr="테이블이(가) 표시된 사진&#10;&#10;자동 생성된 설명">
            <a:extLst>
              <a:ext uri="{FF2B5EF4-FFF2-40B4-BE49-F238E27FC236}">
                <a16:creationId xmlns:a16="http://schemas.microsoft.com/office/drawing/2014/main" id="{52594082-549C-40B5-BF00-E08A328805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879" y="1328166"/>
            <a:ext cx="11362925" cy="3166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8306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E7AF03-AAFA-4B21-94E6-D43D71719920}"/>
              </a:ext>
            </a:extLst>
          </p:cNvPr>
          <p:cNvSpPr txBox="1"/>
          <p:nvPr/>
        </p:nvSpPr>
        <p:spPr>
          <a:xfrm>
            <a:off x="720000" y="169965"/>
            <a:ext cx="34692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accent4">
                    <a:lumMod val="50000"/>
                  </a:schemeClr>
                </a:solidFill>
              </a:rPr>
              <a:t>프로세스 명세</a:t>
            </a:r>
            <a:r>
              <a:rPr lang="en-US" altLang="ko-KR" sz="3200" spc="-300" dirty="0">
                <a:solidFill>
                  <a:schemeClr val="accent4">
                    <a:lumMod val="50000"/>
                  </a:schemeClr>
                </a:solidFill>
              </a:rPr>
              <a:t>(</a:t>
            </a:r>
            <a:r>
              <a:rPr lang="ko-KR" altLang="en-US" sz="3200" spc="-300" dirty="0">
                <a:solidFill>
                  <a:schemeClr val="accent4">
                    <a:lumMod val="50000"/>
                  </a:schemeClr>
                </a:solidFill>
              </a:rPr>
              <a:t>자연어</a:t>
            </a:r>
            <a:r>
              <a:rPr lang="en-US" altLang="ko-KR" sz="3200" spc="-300" dirty="0">
                <a:solidFill>
                  <a:schemeClr val="accent4">
                    <a:lumMod val="50000"/>
                  </a:schemeClr>
                </a:solidFill>
              </a:rPr>
              <a:t>)</a:t>
            </a:r>
            <a:endParaRPr lang="ko-KR" altLang="en-US" sz="3200" spc="-3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6A287E-578E-4555-9C9F-5642B2F6187E}"/>
              </a:ext>
            </a:extLst>
          </p:cNvPr>
          <p:cNvSpPr txBox="1"/>
          <p:nvPr/>
        </p:nvSpPr>
        <p:spPr>
          <a:xfrm>
            <a:off x="185879" y="46855"/>
            <a:ext cx="5341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</a:rPr>
              <a:t>4</a:t>
            </a:r>
            <a:endParaRPr lang="ko-KR" altLang="en-US" sz="4800" b="1" dirty="0">
              <a:solidFill>
                <a:schemeClr val="accent4"/>
              </a:solidFill>
            </a:endParaRPr>
          </a:p>
        </p:txBody>
      </p:sp>
      <p:pic>
        <p:nvPicPr>
          <p:cNvPr id="6" name="그림 5" descr="테이블이(가) 표시된 사진&#10;&#10;자동 생성된 설명">
            <a:extLst>
              <a:ext uri="{FF2B5EF4-FFF2-40B4-BE49-F238E27FC236}">
                <a16:creationId xmlns:a16="http://schemas.microsoft.com/office/drawing/2014/main" id="{505E6B17-246E-41A7-97D3-03A630A564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879" y="1328166"/>
            <a:ext cx="9248775" cy="521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4401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E7AF03-AAFA-4B21-94E6-D43D71719920}"/>
              </a:ext>
            </a:extLst>
          </p:cNvPr>
          <p:cNvSpPr txBox="1"/>
          <p:nvPr/>
        </p:nvSpPr>
        <p:spPr>
          <a:xfrm>
            <a:off x="720000" y="169965"/>
            <a:ext cx="34692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accent4">
                    <a:lumMod val="50000"/>
                  </a:schemeClr>
                </a:solidFill>
              </a:rPr>
              <a:t>프로세스 명세</a:t>
            </a:r>
            <a:r>
              <a:rPr lang="en-US" altLang="ko-KR" sz="3200" spc="-300" dirty="0">
                <a:solidFill>
                  <a:schemeClr val="accent4">
                    <a:lumMod val="50000"/>
                  </a:schemeClr>
                </a:solidFill>
              </a:rPr>
              <a:t>(</a:t>
            </a:r>
            <a:r>
              <a:rPr lang="ko-KR" altLang="en-US" sz="3200" spc="-300" dirty="0">
                <a:solidFill>
                  <a:schemeClr val="accent4">
                    <a:lumMod val="50000"/>
                  </a:schemeClr>
                </a:solidFill>
              </a:rPr>
              <a:t>자연어</a:t>
            </a:r>
            <a:r>
              <a:rPr lang="en-US" altLang="ko-KR" sz="3200" spc="-300" dirty="0">
                <a:solidFill>
                  <a:schemeClr val="accent4">
                    <a:lumMod val="50000"/>
                  </a:schemeClr>
                </a:solidFill>
              </a:rPr>
              <a:t>)</a:t>
            </a:r>
            <a:endParaRPr lang="ko-KR" altLang="en-US" sz="3200" spc="-3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6A287E-578E-4555-9C9F-5642B2F6187E}"/>
              </a:ext>
            </a:extLst>
          </p:cNvPr>
          <p:cNvSpPr txBox="1"/>
          <p:nvPr/>
        </p:nvSpPr>
        <p:spPr>
          <a:xfrm>
            <a:off x="185879" y="46855"/>
            <a:ext cx="5341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</a:rPr>
              <a:t>4</a:t>
            </a:r>
            <a:endParaRPr lang="ko-KR" altLang="en-US" sz="4800" b="1" dirty="0">
              <a:solidFill>
                <a:schemeClr val="accent4"/>
              </a:solidFill>
            </a:endParaRPr>
          </a:p>
        </p:txBody>
      </p:sp>
      <p:pic>
        <p:nvPicPr>
          <p:cNvPr id="6" name="그림 5" descr="테이블이(가) 표시된 사진&#10;&#10;자동 생성된 설명">
            <a:extLst>
              <a:ext uri="{FF2B5EF4-FFF2-40B4-BE49-F238E27FC236}">
                <a16:creationId xmlns:a16="http://schemas.microsoft.com/office/drawing/2014/main" id="{46913B8B-DB53-4EAF-98D2-55D9068450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42" y="1477860"/>
            <a:ext cx="9248775" cy="521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1827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D45CE2C4-28C8-4910-8DBE-E7488746E5C6}"/>
              </a:ext>
            </a:extLst>
          </p:cNvPr>
          <p:cNvSpPr/>
          <p:nvPr/>
        </p:nvSpPr>
        <p:spPr>
          <a:xfrm>
            <a:off x="0" y="934719"/>
            <a:ext cx="12192000" cy="9337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6304DB-138B-466E-A699-CC6B4EBF22E2}"/>
              </a:ext>
            </a:extLst>
          </p:cNvPr>
          <p:cNvSpPr txBox="1"/>
          <p:nvPr/>
        </p:nvSpPr>
        <p:spPr>
          <a:xfrm>
            <a:off x="193040" y="174973"/>
            <a:ext cx="9316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tx2">
                    <a:lumMod val="50000"/>
                  </a:schemeClr>
                </a:solidFill>
              </a:rPr>
              <a:t>목차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94C671-7E93-40FD-A0FA-8A445145AE83}"/>
              </a:ext>
            </a:extLst>
          </p:cNvPr>
          <p:cNvSpPr txBox="1"/>
          <p:nvPr/>
        </p:nvSpPr>
        <p:spPr>
          <a:xfrm>
            <a:off x="1124705" y="390416"/>
            <a:ext cx="3235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2">
                    <a:lumMod val="50000"/>
                  </a:schemeClr>
                </a:solidFill>
              </a:rPr>
              <a:t>A table of contents</a:t>
            </a:r>
            <a:endParaRPr lang="ko-KR" altLang="en-US" dirty="0">
              <a:solidFill>
                <a:schemeClr val="tx2">
                  <a:lumMod val="50000"/>
                </a:schemeClr>
              </a:solidFill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3FD70989-0967-44E9-8B20-09A5D1D6E1C9}"/>
              </a:ext>
            </a:extLst>
          </p:cNvPr>
          <p:cNvGrpSpPr/>
          <p:nvPr/>
        </p:nvGrpSpPr>
        <p:grpSpPr>
          <a:xfrm>
            <a:off x="294640" y="1391920"/>
            <a:ext cx="3362689" cy="701040"/>
            <a:chOff x="294640" y="1391920"/>
            <a:chExt cx="3362689" cy="701040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31687E75-7EE0-4211-A462-A78FC693C492}"/>
                </a:ext>
              </a:extLst>
            </p:cNvPr>
            <p:cNvSpPr/>
            <p:nvPr/>
          </p:nvSpPr>
          <p:spPr>
            <a:xfrm>
              <a:off x="294640" y="1391920"/>
              <a:ext cx="701040" cy="7010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F88F4D3-0ADC-4F16-971A-421323FED2ED}"/>
                </a:ext>
              </a:extLst>
            </p:cNvPr>
            <p:cNvSpPr txBox="1"/>
            <p:nvPr/>
          </p:nvSpPr>
          <p:spPr>
            <a:xfrm>
              <a:off x="436609" y="1461105"/>
              <a:ext cx="41710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b="1" dirty="0">
                  <a:solidFill>
                    <a:schemeClr val="tx2">
                      <a:lumMod val="75000"/>
                    </a:schemeClr>
                  </a:solidFill>
                </a:rPr>
                <a:t>1</a:t>
              </a:r>
              <a:endParaRPr lang="ko-KR" altLang="en-US" sz="3200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38C7E67-74DA-485F-A8AE-DA8FD6F1B699}"/>
                </a:ext>
              </a:extLst>
            </p:cNvPr>
            <p:cNvSpPr txBox="1"/>
            <p:nvPr/>
          </p:nvSpPr>
          <p:spPr>
            <a:xfrm>
              <a:off x="1137649" y="1511607"/>
              <a:ext cx="25196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spc="-300" dirty="0">
                  <a:solidFill>
                    <a:schemeClr val="tx2">
                      <a:lumMod val="50000"/>
                    </a:schemeClr>
                  </a:solidFill>
                </a:rPr>
                <a:t>온도제어</a:t>
              </a: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24FFEE27-45F9-464D-8DF9-81ED76C271D2}"/>
              </a:ext>
            </a:extLst>
          </p:cNvPr>
          <p:cNvGrpSpPr/>
          <p:nvPr/>
        </p:nvGrpSpPr>
        <p:grpSpPr>
          <a:xfrm>
            <a:off x="294640" y="2456784"/>
            <a:ext cx="3362689" cy="701040"/>
            <a:chOff x="294640" y="1391920"/>
            <a:chExt cx="3362689" cy="701040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B9DE7996-FB2E-449D-A8E1-F21F9DE43D18}"/>
                </a:ext>
              </a:extLst>
            </p:cNvPr>
            <p:cNvSpPr/>
            <p:nvPr/>
          </p:nvSpPr>
          <p:spPr>
            <a:xfrm>
              <a:off x="294640" y="1391920"/>
              <a:ext cx="701040" cy="7010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0AF0C1A-F079-4686-B269-0ED4FE6A6C6F}"/>
                </a:ext>
              </a:extLst>
            </p:cNvPr>
            <p:cNvSpPr txBox="1"/>
            <p:nvPr/>
          </p:nvSpPr>
          <p:spPr>
            <a:xfrm>
              <a:off x="436609" y="1461105"/>
              <a:ext cx="41710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b="1" dirty="0">
                  <a:solidFill>
                    <a:schemeClr val="tx2">
                      <a:lumMod val="75000"/>
                    </a:schemeClr>
                  </a:solidFill>
                </a:rPr>
                <a:t>2</a:t>
              </a:r>
              <a:endParaRPr lang="ko-KR" altLang="en-US" sz="3200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A208B53-099A-40CC-A54D-D084DC7C5DA5}"/>
                </a:ext>
              </a:extLst>
            </p:cNvPr>
            <p:cNvSpPr txBox="1"/>
            <p:nvPr/>
          </p:nvSpPr>
          <p:spPr>
            <a:xfrm>
              <a:off x="1137649" y="1511607"/>
              <a:ext cx="25196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spc="-300" dirty="0">
                  <a:solidFill>
                    <a:schemeClr val="tx2">
                      <a:lumMod val="50000"/>
                    </a:schemeClr>
                  </a:solidFill>
                </a:rPr>
                <a:t>비상정지</a:t>
              </a: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72248B9C-3D54-45BB-A57F-A9D99CEA8994}"/>
              </a:ext>
            </a:extLst>
          </p:cNvPr>
          <p:cNvGrpSpPr/>
          <p:nvPr/>
        </p:nvGrpSpPr>
        <p:grpSpPr>
          <a:xfrm>
            <a:off x="294640" y="3521648"/>
            <a:ext cx="3362689" cy="701040"/>
            <a:chOff x="294640" y="1391920"/>
            <a:chExt cx="3362689" cy="701040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F37A9374-D0D7-464F-B150-88C5B40CEF7F}"/>
                </a:ext>
              </a:extLst>
            </p:cNvPr>
            <p:cNvSpPr/>
            <p:nvPr/>
          </p:nvSpPr>
          <p:spPr>
            <a:xfrm>
              <a:off x="294640" y="1391920"/>
              <a:ext cx="701040" cy="7010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400FF30-FB91-462E-8C6D-23083600275E}"/>
                </a:ext>
              </a:extLst>
            </p:cNvPr>
            <p:cNvSpPr txBox="1"/>
            <p:nvPr/>
          </p:nvSpPr>
          <p:spPr>
            <a:xfrm>
              <a:off x="436609" y="1461105"/>
              <a:ext cx="41710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b="1" dirty="0">
                  <a:solidFill>
                    <a:schemeClr val="tx2">
                      <a:lumMod val="75000"/>
                    </a:schemeClr>
                  </a:solidFill>
                </a:rPr>
                <a:t>3</a:t>
              </a:r>
              <a:endParaRPr lang="ko-KR" altLang="en-US" sz="3200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D9519AB-383A-4302-84C4-7A82F08C9CEF}"/>
                </a:ext>
              </a:extLst>
            </p:cNvPr>
            <p:cNvSpPr txBox="1"/>
            <p:nvPr/>
          </p:nvSpPr>
          <p:spPr>
            <a:xfrm>
              <a:off x="1137649" y="1511607"/>
              <a:ext cx="25196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spc="-300" dirty="0">
                  <a:solidFill>
                    <a:schemeClr val="tx2">
                      <a:lumMod val="50000"/>
                    </a:schemeClr>
                  </a:solidFill>
                </a:rPr>
                <a:t>화물 운송</a:t>
              </a: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AA6DAF3D-56DD-4603-B5C8-395DADFA849A}"/>
              </a:ext>
            </a:extLst>
          </p:cNvPr>
          <p:cNvGrpSpPr/>
          <p:nvPr/>
        </p:nvGrpSpPr>
        <p:grpSpPr>
          <a:xfrm>
            <a:off x="294640" y="4586512"/>
            <a:ext cx="3362689" cy="701040"/>
            <a:chOff x="294640" y="1391920"/>
            <a:chExt cx="3362689" cy="701040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3257C551-BEA9-4A5A-804C-B3723BAB21E9}"/>
                </a:ext>
              </a:extLst>
            </p:cNvPr>
            <p:cNvSpPr/>
            <p:nvPr/>
          </p:nvSpPr>
          <p:spPr>
            <a:xfrm>
              <a:off x="294640" y="1391920"/>
              <a:ext cx="701040" cy="7010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0059E28-6683-4826-B293-3AF3DF3ECA1B}"/>
                </a:ext>
              </a:extLst>
            </p:cNvPr>
            <p:cNvSpPr txBox="1"/>
            <p:nvPr/>
          </p:nvSpPr>
          <p:spPr>
            <a:xfrm>
              <a:off x="436609" y="1461105"/>
              <a:ext cx="41710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b="1" dirty="0">
                  <a:solidFill>
                    <a:schemeClr val="tx2">
                      <a:lumMod val="75000"/>
                    </a:schemeClr>
                  </a:solidFill>
                </a:rPr>
                <a:t>4</a:t>
              </a:r>
              <a:endParaRPr lang="ko-KR" altLang="en-US" sz="3200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EB0A944-CAFF-4F64-8ADB-EAF6997D6573}"/>
                </a:ext>
              </a:extLst>
            </p:cNvPr>
            <p:cNvSpPr txBox="1"/>
            <p:nvPr/>
          </p:nvSpPr>
          <p:spPr>
            <a:xfrm>
              <a:off x="1137649" y="1511607"/>
              <a:ext cx="25196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spc="-300" dirty="0">
                  <a:solidFill>
                    <a:schemeClr val="tx2">
                      <a:lumMod val="50000"/>
                    </a:schemeClr>
                  </a:solidFill>
                </a:rPr>
                <a:t>페트병 만들기</a:t>
              </a: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87F8FBBF-1148-436E-8600-69C119DBF580}"/>
              </a:ext>
            </a:extLst>
          </p:cNvPr>
          <p:cNvGrpSpPr/>
          <p:nvPr/>
        </p:nvGrpSpPr>
        <p:grpSpPr>
          <a:xfrm>
            <a:off x="294640" y="5651376"/>
            <a:ext cx="3362689" cy="701040"/>
            <a:chOff x="294640" y="1391920"/>
            <a:chExt cx="3362689" cy="701040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EE198DCA-DDAD-43B9-A796-5D1463594EC3}"/>
                </a:ext>
              </a:extLst>
            </p:cNvPr>
            <p:cNvSpPr/>
            <p:nvPr/>
          </p:nvSpPr>
          <p:spPr>
            <a:xfrm>
              <a:off x="294640" y="1391920"/>
              <a:ext cx="701040" cy="7010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49EA117-E942-4A95-942C-287EBF455A1C}"/>
                </a:ext>
              </a:extLst>
            </p:cNvPr>
            <p:cNvSpPr txBox="1"/>
            <p:nvPr/>
          </p:nvSpPr>
          <p:spPr>
            <a:xfrm>
              <a:off x="436609" y="1461105"/>
              <a:ext cx="41710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b="1" dirty="0">
                  <a:solidFill>
                    <a:schemeClr val="tx2">
                      <a:lumMod val="75000"/>
                    </a:schemeClr>
                  </a:solidFill>
                </a:rPr>
                <a:t>5</a:t>
              </a:r>
              <a:endParaRPr lang="ko-KR" altLang="en-US" sz="3200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66D9A10-E34F-47A8-8A0F-E2B4F6DF7197}"/>
                </a:ext>
              </a:extLst>
            </p:cNvPr>
            <p:cNvSpPr txBox="1"/>
            <p:nvPr/>
          </p:nvSpPr>
          <p:spPr>
            <a:xfrm>
              <a:off x="1137649" y="1511607"/>
              <a:ext cx="25196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spc="-300" dirty="0">
                  <a:solidFill>
                    <a:schemeClr val="tx2">
                      <a:lumMod val="50000"/>
                    </a:schemeClr>
                  </a:solidFill>
                </a:rPr>
                <a:t>내용물 주입</a:t>
              </a: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5A6E04DE-316A-4DA6-BD6B-EA032B26A179}"/>
              </a:ext>
            </a:extLst>
          </p:cNvPr>
          <p:cNvGrpSpPr/>
          <p:nvPr/>
        </p:nvGrpSpPr>
        <p:grpSpPr>
          <a:xfrm>
            <a:off x="5522502" y="1402972"/>
            <a:ext cx="3362689" cy="701040"/>
            <a:chOff x="294640" y="1391920"/>
            <a:chExt cx="3362689" cy="701040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12088F00-DA90-4D3C-A714-C6E69A497431}"/>
                </a:ext>
              </a:extLst>
            </p:cNvPr>
            <p:cNvSpPr/>
            <p:nvPr/>
          </p:nvSpPr>
          <p:spPr>
            <a:xfrm>
              <a:off x="294640" y="1391920"/>
              <a:ext cx="701040" cy="7010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FB6D7EF-E933-420B-90F5-372650A1C5CB}"/>
                </a:ext>
              </a:extLst>
            </p:cNvPr>
            <p:cNvSpPr txBox="1"/>
            <p:nvPr/>
          </p:nvSpPr>
          <p:spPr>
            <a:xfrm>
              <a:off x="436609" y="1461105"/>
              <a:ext cx="41710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b="1" dirty="0">
                  <a:solidFill>
                    <a:schemeClr val="tx2">
                      <a:lumMod val="75000"/>
                    </a:schemeClr>
                  </a:solidFill>
                </a:rPr>
                <a:t>6</a:t>
              </a:r>
              <a:endParaRPr lang="ko-KR" altLang="en-US" sz="3200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696EE4E-B44D-4EBD-8749-9F405DC80CDD}"/>
                </a:ext>
              </a:extLst>
            </p:cNvPr>
            <p:cNvSpPr txBox="1"/>
            <p:nvPr/>
          </p:nvSpPr>
          <p:spPr>
            <a:xfrm>
              <a:off x="1137649" y="1511607"/>
              <a:ext cx="25196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spc="-300" dirty="0">
                  <a:solidFill>
                    <a:schemeClr val="tx2">
                      <a:lumMod val="50000"/>
                    </a:schemeClr>
                  </a:solidFill>
                </a:rPr>
                <a:t>라벨  붙이기</a:t>
              </a: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7DD74E63-1CF6-494F-BF77-A4C692FE8F0F}"/>
              </a:ext>
            </a:extLst>
          </p:cNvPr>
          <p:cNvGrpSpPr/>
          <p:nvPr/>
        </p:nvGrpSpPr>
        <p:grpSpPr>
          <a:xfrm>
            <a:off x="5522502" y="2456784"/>
            <a:ext cx="3362689" cy="701040"/>
            <a:chOff x="294640" y="1391920"/>
            <a:chExt cx="3362689" cy="701040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FE26682F-A6DA-4D74-A652-D49811689378}"/>
                </a:ext>
              </a:extLst>
            </p:cNvPr>
            <p:cNvSpPr/>
            <p:nvPr/>
          </p:nvSpPr>
          <p:spPr>
            <a:xfrm>
              <a:off x="294640" y="1391920"/>
              <a:ext cx="701040" cy="7010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21643FE-19F7-4EBD-9619-27924CDC98D4}"/>
                </a:ext>
              </a:extLst>
            </p:cNvPr>
            <p:cNvSpPr txBox="1"/>
            <p:nvPr/>
          </p:nvSpPr>
          <p:spPr>
            <a:xfrm>
              <a:off x="436609" y="1461105"/>
              <a:ext cx="41710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b="1" dirty="0">
                  <a:solidFill>
                    <a:schemeClr val="tx2">
                      <a:lumMod val="75000"/>
                    </a:schemeClr>
                  </a:solidFill>
                </a:rPr>
                <a:t>7</a:t>
              </a:r>
              <a:endParaRPr lang="ko-KR" altLang="en-US" sz="3200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D31559B-10C8-47DB-A8A6-83DA5A9AA85F}"/>
                </a:ext>
              </a:extLst>
            </p:cNvPr>
            <p:cNvSpPr txBox="1"/>
            <p:nvPr/>
          </p:nvSpPr>
          <p:spPr>
            <a:xfrm>
              <a:off x="1137649" y="1511607"/>
              <a:ext cx="25196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spc="-300" dirty="0">
                  <a:solidFill>
                    <a:schemeClr val="tx2">
                      <a:lumMod val="50000"/>
                    </a:schemeClr>
                  </a:solidFill>
                </a:rPr>
                <a:t>필름 포장</a:t>
              </a: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01E39331-83AC-4F86-BDB4-29D2B78FDA09}"/>
              </a:ext>
            </a:extLst>
          </p:cNvPr>
          <p:cNvGrpSpPr/>
          <p:nvPr/>
        </p:nvGrpSpPr>
        <p:grpSpPr>
          <a:xfrm>
            <a:off x="5522502" y="3532700"/>
            <a:ext cx="3362689" cy="701040"/>
            <a:chOff x="294640" y="1391920"/>
            <a:chExt cx="3362689" cy="701040"/>
          </a:xfrm>
        </p:grpSpPr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03278BAB-5D61-472E-B33A-3C3C95BE5E40}"/>
                </a:ext>
              </a:extLst>
            </p:cNvPr>
            <p:cNvSpPr/>
            <p:nvPr/>
          </p:nvSpPr>
          <p:spPr>
            <a:xfrm>
              <a:off x="294640" y="1391920"/>
              <a:ext cx="701040" cy="7010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C5E3617D-36A9-4585-875E-DABD9DE573EC}"/>
                </a:ext>
              </a:extLst>
            </p:cNvPr>
            <p:cNvSpPr txBox="1"/>
            <p:nvPr/>
          </p:nvSpPr>
          <p:spPr>
            <a:xfrm>
              <a:off x="436609" y="1461105"/>
              <a:ext cx="41710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b="1" dirty="0">
                  <a:solidFill>
                    <a:schemeClr val="tx2">
                      <a:lumMod val="75000"/>
                    </a:schemeClr>
                  </a:solidFill>
                </a:rPr>
                <a:t>8</a:t>
              </a:r>
              <a:endParaRPr lang="ko-KR" altLang="en-US" sz="3200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05BB885-B7D7-44CE-B15E-24C46AAC93FF}"/>
                </a:ext>
              </a:extLst>
            </p:cNvPr>
            <p:cNvSpPr txBox="1"/>
            <p:nvPr/>
          </p:nvSpPr>
          <p:spPr>
            <a:xfrm>
              <a:off x="1137649" y="1511607"/>
              <a:ext cx="25196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spc="-300" dirty="0">
                  <a:solidFill>
                    <a:schemeClr val="tx2">
                      <a:lumMod val="50000"/>
                    </a:schemeClr>
                  </a:solidFill>
                </a:rPr>
                <a:t>불량 검사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54457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E7AF03-AAFA-4B21-94E6-D43D71719920}"/>
              </a:ext>
            </a:extLst>
          </p:cNvPr>
          <p:cNvSpPr txBox="1"/>
          <p:nvPr/>
        </p:nvSpPr>
        <p:spPr>
          <a:xfrm>
            <a:off x="720000" y="169965"/>
            <a:ext cx="19335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accent4">
                    <a:lumMod val="50000"/>
                  </a:schemeClr>
                </a:solidFill>
              </a:rPr>
              <a:t>태스크 설계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6A287E-578E-4555-9C9F-5642B2F6187E}"/>
              </a:ext>
            </a:extLst>
          </p:cNvPr>
          <p:cNvSpPr txBox="1"/>
          <p:nvPr/>
        </p:nvSpPr>
        <p:spPr>
          <a:xfrm>
            <a:off x="185879" y="46855"/>
            <a:ext cx="5341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</a:rPr>
              <a:t>5</a:t>
            </a:r>
            <a:endParaRPr lang="ko-KR" altLang="en-US" sz="4800" b="1" dirty="0">
              <a:solidFill>
                <a:schemeClr val="accent4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71C09AC-A7F6-46E1-AF8C-41892FC08F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248" y="1328166"/>
            <a:ext cx="9248775" cy="519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0855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E7AF03-AAFA-4B21-94E6-D43D71719920}"/>
              </a:ext>
            </a:extLst>
          </p:cNvPr>
          <p:cNvSpPr txBox="1"/>
          <p:nvPr/>
        </p:nvSpPr>
        <p:spPr>
          <a:xfrm>
            <a:off x="720000" y="169965"/>
            <a:ext cx="19335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accent4">
                    <a:lumMod val="50000"/>
                  </a:schemeClr>
                </a:solidFill>
              </a:rPr>
              <a:t>태스크 설계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6A287E-578E-4555-9C9F-5642B2F6187E}"/>
              </a:ext>
            </a:extLst>
          </p:cNvPr>
          <p:cNvSpPr txBox="1"/>
          <p:nvPr/>
        </p:nvSpPr>
        <p:spPr>
          <a:xfrm>
            <a:off x="185879" y="46855"/>
            <a:ext cx="5341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</a:rPr>
              <a:t>5</a:t>
            </a:r>
            <a:endParaRPr lang="ko-KR" altLang="en-US" sz="4800" b="1" dirty="0">
              <a:solidFill>
                <a:schemeClr val="accent4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A86AD8B-F04D-415D-BE48-6F9C5B95C4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999" y="1451278"/>
            <a:ext cx="10231055" cy="4620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8287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E7AF03-AAFA-4B21-94E6-D43D71719920}"/>
              </a:ext>
            </a:extLst>
          </p:cNvPr>
          <p:cNvSpPr txBox="1"/>
          <p:nvPr/>
        </p:nvSpPr>
        <p:spPr>
          <a:xfrm>
            <a:off x="720000" y="169965"/>
            <a:ext cx="15985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accent4">
                    <a:lumMod val="50000"/>
                  </a:schemeClr>
                </a:solidFill>
              </a:rPr>
              <a:t>모듈 구조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6A287E-578E-4555-9C9F-5642B2F6187E}"/>
              </a:ext>
            </a:extLst>
          </p:cNvPr>
          <p:cNvSpPr txBox="1"/>
          <p:nvPr/>
        </p:nvSpPr>
        <p:spPr>
          <a:xfrm>
            <a:off x="185879" y="46855"/>
            <a:ext cx="5341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</a:rPr>
              <a:t>6</a:t>
            </a:r>
            <a:endParaRPr lang="ko-KR" altLang="en-US" sz="4800" b="1" dirty="0">
              <a:solidFill>
                <a:schemeClr val="accent4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E88BB47-8C4F-48A5-BB50-95F0C57CEF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080" y="1451278"/>
            <a:ext cx="8803331" cy="4973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6590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E7AF03-AAFA-4B21-94E6-D43D71719920}"/>
              </a:ext>
            </a:extLst>
          </p:cNvPr>
          <p:cNvSpPr txBox="1"/>
          <p:nvPr/>
        </p:nvSpPr>
        <p:spPr>
          <a:xfrm>
            <a:off x="720000" y="169965"/>
            <a:ext cx="15985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accent4">
                    <a:lumMod val="50000"/>
                  </a:schemeClr>
                </a:solidFill>
              </a:rPr>
              <a:t>모듈 명세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6A287E-578E-4555-9C9F-5642B2F6187E}"/>
              </a:ext>
            </a:extLst>
          </p:cNvPr>
          <p:cNvSpPr txBox="1"/>
          <p:nvPr/>
        </p:nvSpPr>
        <p:spPr>
          <a:xfrm>
            <a:off x="185879" y="46855"/>
            <a:ext cx="5341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</a:rPr>
              <a:t>7</a:t>
            </a:r>
            <a:endParaRPr lang="ko-KR" altLang="en-US" sz="4800" b="1" dirty="0">
              <a:solidFill>
                <a:schemeClr val="accent4"/>
              </a:solidFill>
            </a:endParaRPr>
          </a:p>
        </p:txBody>
      </p:sp>
      <p:pic>
        <p:nvPicPr>
          <p:cNvPr id="6" name="그림 5" descr="테이블이(가) 표시된 사진&#10;&#10;자동 생성된 설명">
            <a:extLst>
              <a:ext uri="{FF2B5EF4-FFF2-40B4-BE49-F238E27FC236}">
                <a16:creationId xmlns:a16="http://schemas.microsoft.com/office/drawing/2014/main" id="{E9AFC7B7-691D-4000-877F-6CE84EA845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879" y="1328166"/>
            <a:ext cx="9277350" cy="521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9575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E7AF03-AAFA-4B21-94E6-D43D71719920}"/>
              </a:ext>
            </a:extLst>
          </p:cNvPr>
          <p:cNvSpPr txBox="1"/>
          <p:nvPr/>
        </p:nvSpPr>
        <p:spPr>
          <a:xfrm>
            <a:off x="720000" y="169965"/>
            <a:ext cx="15985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accent4">
                    <a:lumMod val="50000"/>
                  </a:schemeClr>
                </a:solidFill>
              </a:rPr>
              <a:t>구조 차트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6A287E-578E-4555-9C9F-5642B2F6187E}"/>
              </a:ext>
            </a:extLst>
          </p:cNvPr>
          <p:cNvSpPr txBox="1"/>
          <p:nvPr/>
        </p:nvSpPr>
        <p:spPr>
          <a:xfrm>
            <a:off x="185879" y="46855"/>
            <a:ext cx="5341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</a:rPr>
              <a:t>8</a:t>
            </a:r>
            <a:endParaRPr lang="ko-KR" altLang="en-US" sz="4800" b="1" dirty="0">
              <a:solidFill>
                <a:schemeClr val="accent4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108E50F-51A1-4097-997F-2BA561D721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879" y="1328166"/>
            <a:ext cx="9258300" cy="519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4077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E7AF03-AAFA-4B21-94E6-D43D71719920}"/>
              </a:ext>
            </a:extLst>
          </p:cNvPr>
          <p:cNvSpPr txBox="1"/>
          <p:nvPr/>
        </p:nvSpPr>
        <p:spPr>
          <a:xfrm>
            <a:off x="720000" y="169965"/>
            <a:ext cx="15985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accent4">
                    <a:lumMod val="50000"/>
                  </a:schemeClr>
                </a:solidFill>
              </a:rPr>
              <a:t>구조 차트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6A287E-578E-4555-9C9F-5642B2F6187E}"/>
              </a:ext>
            </a:extLst>
          </p:cNvPr>
          <p:cNvSpPr txBox="1"/>
          <p:nvPr/>
        </p:nvSpPr>
        <p:spPr>
          <a:xfrm>
            <a:off x="185879" y="46855"/>
            <a:ext cx="5341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</a:rPr>
              <a:t>8</a:t>
            </a:r>
            <a:endParaRPr lang="ko-KR" altLang="en-US" sz="4800" b="1" dirty="0">
              <a:solidFill>
                <a:schemeClr val="accent4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0D641C7-24F9-4A56-8B7F-59769FFCF0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879" y="1328166"/>
            <a:ext cx="9229725" cy="519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5773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D27475A-FB44-45B8-A8EA-787D9F9F89C1}"/>
              </a:ext>
            </a:extLst>
          </p:cNvPr>
          <p:cNvSpPr/>
          <p:nvPr/>
        </p:nvSpPr>
        <p:spPr>
          <a:xfrm>
            <a:off x="894080" y="955040"/>
            <a:ext cx="5029200" cy="5029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F1EF4E5-8B6C-4044-98D4-4CE9EBEEE068}"/>
              </a:ext>
            </a:extLst>
          </p:cNvPr>
          <p:cNvSpPr/>
          <p:nvPr/>
        </p:nvSpPr>
        <p:spPr>
          <a:xfrm>
            <a:off x="3972560" y="1412240"/>
            <a:ext cx="2824480" cy="282448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076CC6-2716-492F-97EA-92157CB90CF8}"/>
              </a:ext>
            </a:extLst>
          </p:cNvPr>
          <p:cNvSpPr txBox="1"/>
          <p:nvPr/>
        </p:nvSpPr>
        <p:spPr>
          <a:xfrm>
            <a:off x="7670800" y="2418080"/>
            <a:ext cx="17107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accent4">
                    <a:lumMod val="50000"/>
                  </a:schemeClr>
                </a:solidFill>
              </a:rPr>
              <a:t>화물운송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4C1339-7D13-4386-965C-3402B66819A8}"/>
              </a:ext>
            </a:extLst>
          </p:cNvPr>
          <p:cNvSpPr txBox="1"/>
          <p:nvPr/>
        </p:nvSpPr>
        <p:spPr>
          <a:xfrm>
            <a:off x="7670800" y="3100308"/>
            <a:ext cx="2438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spc="-300" dirty="0">
                <a:solidFill>
                  <a:schemeClr val="accent4">
                    <a:lumMod val="50000"/>
                  </a:schemeClr>
                </a:solidFill>
              </a:rPr>
              <a:t>안인섭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B23695-8A31-40A6-B134-9546AED4FADD}"/>
              </a:ext>
            </a:extLst>
          </p:cNvPr>
          <p:cNvSpPr txBox="1"/>
          <p:nvPr/>
        </p:nvSpPr>
        <p:spPr>
          <a:xfrm>
            <a:off x="6027376" y="1633249"/>
            <a:ext cx="66556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 dirty="0">
                <a:solidFill>
                  <a:schemeClr val="accent2"/>
                </a:solidFill>
              </a:rPr>
              <a:t>3</a:t>
            </a:r>
            <a:endParaRPr lang="ko-KR" altLang="en-US" sz="66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921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E7AF03-AAFA-4B21-94E6-D43D71719920}"/>
              </a:ext>
            </a:extLst>
          </p:cNvPr>
          <p:cNvSpPr txBox="1"/>
          <p:nvPr/>
        </p:nvSpPr>
        <p:spPr>
          <a:xfrm>
            <a:off x="720000" y="169965"/>
            <a:ext cx="38693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300" dirty="0">
                <a:solidFill>
                  <a:schemeClr val="accent4">
                    <a:lumMod val="50000"/>
                  </a:schemeClr>
                </a:solidFill>
              </a:rPr>
              <a:t>System Context Diagram</a:t>
            </a:r>
            <a:endParaRPr lang="ko-KR" altLang="en-US" sz="3200" spc="-3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6A287E-578E-4555-9C9F-5642B2F6187E}"/>
              </a:ext>
            </a:extLst>
          </p:cNvPr>
          <p:cNvSpPr txBox="1"/>
          <p:nvPr/>
        </p:nvSpPr>
        <p:spPr>
          <a:xfrm>
            <a:off x="185879" y="46855"/>
            <a:ext cx="5341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</a:rPr>
              <a:t>1</a:t>
            </a:r>
            <a:endParaRPr lang="ko-KR" altLang="en-US" sz="4800" b="1" dirty="0">
              <a:solidFill>
                <a:schemeClr val="accent4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0AFE818-B75B-4AF1-933A-7F17A72BE8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579" y="1283737"/>
            <a:ext cx="9469171" cy="5210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4296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E7AF03-AAFA-4B21-94E6-D43D71719920}"/>
              </a:ext>
            </a:extLst>
          </p:cNvPr>
          <p:cNvSpPr txBox="1"/>
          <p:nvPr/>
        </p:nvSpPr>
        <p:spPr>
          <a:xfrm>
            <a:off x="720000" y="169965"/>
            <a:ext cx="29606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300" dirty="0">
                <a:solidFill>
                  <a:schemeClr val="accent4">
                    <a:lumMod val="50000"/>
                  </a:schemeClr>
                </a:solidFill>
              </a:rPr>
              <a:t>Data Flow Diagram</a:t>
            </a:r>
            <a:endParaRPr lang="ko-KR" altLang="en-US" sz="3200" spc="-3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6A287E-578E-4555-9C9F-5642B2F6187E}"/>
              </a:ext>
            </a:extLst>
          </p:cNvPr>
          <p:cNvSpPr txBox="1"/>
          <p:nvPr/>
        </p:nvSpPr>
        <p:spPr>
          <a:xfrm>
            <a:off x="185879" y="46855"/>
            <a:ext cx="5341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</a:rPr>
              <a:t>2</a:t>
            </a:r>
            <a:endParaRPr lang="ko-KR" altLang="en-US" sz="4800" b="1" dirty="0">
              <a:solidFill>
                <a:schemeClr val="accent4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7A87F5C-DE6E-4D19-BAA7-1E3B77E38A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878" y="1371488"/>
            <a:ext cx="11473839" cy="3379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6711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E7AF03-AAFA-4B21-94E6-D43D71719920}"/>
              </a:ext>
            </a:extLst>
          </p:cNvPr>
          <p:cNvSpPr txBox="1"/>
          <p:nvPr/>
        </p:nvSpPr>
        <p:spPr>
          <a:xfrm>
            <a:off x="720000" y="169965"/>
            <a:ext cx="23847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300" dirty="0">
                <a:solidFill>
                  <a:schemeClr val="accent4">
                    <a:lumMod val="50000"/>
                  </a:schemeClr>
                </a:solidFill>
              </a:rPr>
              <a:t>Data Dictionary</a:t>
            </a:r>
            <a:endParaRPr lang="ko-KR" altLang="en-US" sz="3200" spc="-3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6A287E-578E-4555-9C9F-5642B2F6187E}"/>
              </a:ext>
            </a:extLst>
          </p:cNvPr>
          <p:cNvSpPr txBox="1"/>
          <p:nvPr/>
        </p:nvSpPr>
        <p:spPr>
          <a:xfrm>
            <a:off x="185879" y="46855"/>
            <a:ext cx="5341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</a:rPr>
              <a:t>3</a:t>
            </a:r>
            <a:endParaRPr lang="ko-KR" altLang="en-US" sz="4800" b="1" dirty="0">
              <a:solidFill>
                <a:schemeClr val="accent4"/>
              </a:solidFill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28A29969-AB4E-4F11-B1EF-1F39D7F68C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5045403"/>
              </p:ext>
            </p:extLst>
          </p:nvPr>
        </p:nvGraphicFramePr>
        <p:xfrm>
          <a:off x="205602" y="1328166"/>
          <a:ext cx="11780796" cy="28814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6932">
                  <a:extLst>
                    <a:ext uri="{9D8B030D-6E8A-4147-A177-3AD203B41FA5}">
                      <a16:colId xmlns:a16="http://schemas.microsoft.com/office/drawing/2014/main" val="771328502"/>
                    </a:ext>
                  </a:extLst>
                </a:gridCol>
                <a:gridCol w="3926932">
                  <a:extLst>
                    <a:ext uri="{9D8B030D-6E8A-4147-A177-3AD203B41FA5}">
                      <a16:colId xmlns:a16="http://schemas.microsoft.com/office/drawing/2014/main" val="2178362053"/>
                    </a:ext>
                  </a:extLst>
                </a:gridCol>
                <a:gridCol w="3926932">
                  <a:extLst>
                    <a:ext uri="{9D8B030D-6E8A-4147-A177-3AD203B41FA5}">
                      <a16:colId xmlns:a16="http://schemas.microsoft.com/office/drawing/2014/main" val="593761787"/>
                    </a:ext>
                  </a:extLst>
                </a:gridCol>
              </a:tblGrid>
              <a:tr h="41163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/>
                        <a:t>가동 버튼 입력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/>
                        <a:t>전원 </a:t>
                      </a:r>
                      <a:r>
                        <a:rPr lang="en-US" altLang="ko-KR" sz="1050" dirty="0"/>
                        <a:t>on/off </a:t>
                      </a:r>
                      <a:r>
                        <a:rPr lang="ko-KR" altLang="en-US" sz="1050" dirty="0"/>
                        <a:t>버튼 입력 정보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/>
                        <a:t>가동 여부 </a:t>
                      </a:r>
                      <a:r>
                        <a:rPr lang="en-US" altLang="ko-KR" sz="1050" dirty="0"/>
                        <a:t>(on, off)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386571"/>
                  </a:ext>
                </a:extLst>
              </a:tr>
              <a:tr h="41163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/>
                        <a:t>모터 제어 명령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/>
                        <a:t>모터 기능 작동 여부 정보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/>
                        <a:t>모터 기능 작동 여부 </a:t>
                      </a:r>
                      <a:r>
                        <a:rPr lang="en-US" altLang="ko-KR" sz="1050" dirty="0"/>
                        <a:t>(</a:t>
                      </a:r>
                      <a:r>
                        <a:rPr lang="en-US" altLang="ko-KR" sz="1050" dirty="0" err="1"/>
                        <a:t>Ture</a:t>
                      </a:r>
                      <a:r>
                        <a:rPr lang="en-US" altLang="ko-KR" sz="1050" dirty="0"/>
                        <a:t>, False)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6951260"/>
                  </a:ext>
                </a:extLst>
              </a:tr>
              <a:tr h="41163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/>
                        <a:t>무게 정보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/>
                        <a:t>무게 감지 기능 작동 여부 정보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/>
                        <a:t>무게 감지 기능 작동 여부 </a:t>
                      </a:r>
                      <a:r>
                        <a:rPr lang="en-US" altLang="ko-KR" sz="1050" dirty="0"/>
                        <a:t>(</a:t>
                      </a:r>
                      <a:r>
                        <a:rPr lang="en-US" altLang="ko-KR" sz="1050" dirty="0" err="1"/>
                        <a:t>Ture</a:t>
                      </a:r>
                      <a:r>
                        <a:rPr lang="en-US" altLang="ko-KR" sz="1050" dirty="0"/>
                        <a:t>, False)</a:t>
                      </a:r>
                      <a:r>
                        <a:rPr lang="ko-KR" altLang="en-US" sz="1050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7298250"/>
                  </a:ext>
                </a:extLst>
              </a:tr>
              <a:tr h="41163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/>
                        <a:t>목표 위치</a:t>
                      </a:r>
                      <a:r>
                        <a:rPr lang="en-US" altLang="ko-KR" sz="1050" dirty="0"/>
                        <a:t>/ </a:t>
                      </a:r>
                      <a:r>
                        <a:rPr lang="ko-KR" altLang="en-US" sz="1050" dirty="0"/>
                        <a:t>도착 여부</a:t>
                      </a:r>
                      <a:r>
                        <a:rPr lang="en-US" altLang="ko-KR" sz="1050" dirty="0"/>
                        <a:t>/ </a:t>
                      </a:r>
                      <a:r>
                        <a:rPr lang="ko-KR" altLang="en-US" sz="1050" dirty="0"/>
                        <a:t>원 위치</a:t>
                      </a:r>
                      <a:r>
                        <a:rPr lang="en-US" altLang="ko-KR" sz="1050" baseline="0" dirty="0"/>
                        <a:t> 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/>
                        <a:t>목표 위치</a:t>
                      </a:r>
                      <a:r>
                        <a:rPr lang="en-US" altLang="ko-KR" sz="1050" dirty="0"/>
                        <a:t>/ </a:t>
                      </a:r>
                      <a:r>
                        <a:rPr lang="ko-KR" altLang="en-US" sz="1050" dirty="0"/>
                        <a:t>도착 여부</a:t>
                      </a:r>
                      <a:r>
                        <a:rPr lang="en-US" altLang="ko-KR" sz="1050" dirty="0"/>
                        <a:t>/ </a:t>
                      </a:r>
                      <a:r>
                        <a:rPr lang="ko-KR" altLang="en-US" sz="1050" dirty="0"/>
                        <a:t>원 위치</a:t>
                      </a:r>
                      <a:r>
                        <a:rPr lang="ko-KR" altLang="en-US" sz="1050" baseline="0" dirty="0"/>
                        <a:t>에 대한 이동 여부 정보</a:t>
                      </a:r>
                      <a:endParaRPr lang="ko-KR" altLang="en-US" sz="1050" dirty="0"/>
                    </a:p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/>
                        <a:t>목표 위치</a:t>
                      </a:r>
                      <a:r>
                        <a:rPr lang="en-US" altLang="ko-KR" sz="1050" dirty="0"/>
                        <a:t>/ </a:t>
                      </a:r>
                      <a:r>
                        <a:rPr lang="ko-KR" altLang="en-US" sz="1050" dirty="0"/>
                        <a:t>도착 여부</a:t>
                      </a:r>
                      <a:r>
                        <a:rPr lang="en-US" altLang="ko-KR" sz="1050" dirty="0"/>
                        <a:t>/ </a:t>
                      </a:r>
                      <a:r>
                        <a:rPr lang="ko-KR" altLang="en-US" sz="1050" dirty="0"/>
                        <a:t>원 위치</a:t>
                      </a:r>
                      <a:r>
                        <a:rPr lang="en-US" altLang="ko-KR" sz="1050" baseline="0" dirty="0"/>
                        <a:t> </a:t>
                      </a:r>
                      <a:r>
                        <a:rPr lang="ko-KR" altLang="en-US" sz="1050" baseline="0" dirty="0"/>
                        <a:t>이동 </a:t>
                      </a:r>
                      <a:r>
                        <a:rPr lang="ko-KR" altLang="en-US" sz="1050" dirty="0"/>
                        <a:t>여부 </a:t>
                      </a:r>
                      <a:r>
                        <a:rPr lang="en-US" altLang="ko-KR" sz="1050" dirty="0"/>
                        <a:t>(</a:t>
                      </a:r>
                      <a:r>
                        <a:rPr lang="en-US" altLang="ko-KR" sz="1050" dirty="0" err="1"/>
                        <a:t>Ture</a:t>
                      </a:r>
                      <a:r>
                        <a:rPr lang="en-US" altLang="ko-KR" sz="1050" dirty="0"/>
                        <a:t>, False)</a:t>
                      </a:r>
                      <a:endParaRPr lang="ko-KR" altLang="en-US" sz="1050" dirty="0"/>
                    </a:p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693665"/>
                  </a:ext>
                </a:extLst>
              </a:tr>
              <a:tr h="41163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/>
                        <a:t>리프트 도착 명령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/>
                        <a:t>리프트 도착 여부 정보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/>
                        <a:t>리프트 도착 여부 </a:t>
                      </a:r>
                      <a:r>
                        <a:rPr lang="en-US" altLang="ko-KR" sz="1050" dirty="0"/>
                        <a:t>(</a:t>
                      </a:r>
                      <a:r>
                        <a:rPr lang="en-US" altLang="ko-KR" sz="1050" dirty="0" err="1"/>
                        <a:t>Ture</a:t>
                      </a:r>
                      <a:r>
                        <a:rPr lang="en-US" altLang="ko-KR" sz="1050" dirty="0"/>
                        <a:t>, False)</a:t>
                      </a:r>
                      <a:endParaRPr lang="ko-KR" altLang="en-US" sz="1050" dirty="0"/>
                    </a:p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5814513"/>
                  </a:ext>
                </a:extLst>
              </a:tr>
              <a:tr h="41163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/>
                        <a:t>리프트 이동 명령</a:t>
                      </a:r>
                      <a:endParaRPr lang="en-US" altLang="ko-KR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/>
                        <a:t>리프트 이동 여부 정보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/>
                        <a:t>리프트 이동 여부 </a:t>
                      </a:r>
                      <a:r>
                        <a:rPr lang="en-US" altLang="ko-KR" sz="1050" dirty="0"/>
                        <a:t>(True, False)</a:t>
                      </a:r>
                      <a:endParaRPr lang="ko-KR" alt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941395"/>
                  </a:ext>
                </a:extLst>
              </a:tr>
              <a:tr h="41163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/>
                        <a:t>원 위치</a:t>
                      </a:r>
                      <a:endParaRPr lang="en-US" altLang="ko-KR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/>
                        <a:t>원 위치 여부 정보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/>
                        <a:t>원 위치 여부</a:t>
                      </a:r>
                      <a:r>
                        <a:rPr lang="en-US" altLang="ko-KR" sz="1050" dirty="0"/>
                        <a:t>(True, False)</a:t>
                      </a:r>
                      <a:endParaRPr lang="ko-KR" alt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31469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339122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D27475A-FB44-45B8-A8EA-787D9F9F89C1}"/>
              </a:ext>
            </a:extLst>
          </p:cNvPr>
          <p:cNvSpPr/>
          <p:nvPr/>
        </p:nvSpPr>
        <p:spPr>
          <a:xfrm>
            <a:off x="894080" y="955040"/>
            <a:ext cx="5029200" cy="5029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F1EF4E5-8B6C-4044-98D4-4CE9EBEEE068}"/>
              </a:ext>
            </a:extLst>
          </p:cNvPr>
          <p:cNvSpPr/>
          <p:nvPr/>
        </p:nvSpPr>
        <p:spPr>
          <a:xfrm>
            <a:off x="3972560" y="1412240"/>
            <a:ext cx="2824480" cy="282448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076CC6-2716-492F-97EA-92157CB90CF8}"/>
              </a:ext>
            </a:extLst>
          </p:cNvPr>
          <p:cNvSpPr txBox="1"/>
          <p:nvPr/>
        </p:nvSpPr>
        <p:spPr>
          <a:xfrm>
            <a:off x="7670800" y="2418080"/>
            <a:ext cx="17107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accent4">
                    <a:lumMod val="50000"/>
                  </a:schemeClr>
                </a:solidFill>
              </a:rPr>
              <a:t>온도제어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4C1339-7D13-4386-965C-3402B66819A8}"/>
              </a:ext>
            </a:extLst>
          </p:cNvPr>
          <p:cNvSpPr txBox="1"/>
          <p:nvPr/>
        </p:nvSpPr>
        <p:spPr>
          <a:xfrm>
            <a:off x="7670800" y="3100308"/>
            <a:ext cx="2438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spc="-300" dirty="0">
                <a:solidFill>
                  <a:schemeClr val="accent4">
                    <a:lumMod val="50000"/>
                  </a:schemeClr>
                </a:solidFill>
              </a:rPr>
              <a:t>이지훈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B23695-8A31-40A6-B134-9546AED4FADD}"/>
              </a:ext>
            </a:extLst>
          </p:cNvPr>
          <p:cNvSpPr txBox="1"/>
          <p:nvPr/>
        </p:nvSpPr>
        <p:spPr>
          <a:xfrm>
            <a:off x="6027376" y="1633249"/>
            <a:ext cx="66556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 dirty="0">
                <a:solidFill>
                  <a:schemeClr val="accent2"/>
                </a:solidFill>
              </a:rPr>
              <a:t>1</a:t>
            </a:r>
            <a:endParaRPr lang="ko-KR" altLang="en-US" sz="66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4622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E7AF03-AAFA-4B21-94E6-D43D71719920}"/>
              </a:ext>
            </a:extLst>
          </p:cNvPr>
          <p:cNvSpPr txBox="1"/>
          <p:nvPr/>
        </p:nvSpPr>
        <p:spPr>
          <a:xfrm>
            <a:off x="720000" y="169965"/>
            <a:ext cx="34692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accent4">
                    <a:lumMod val="50000"/>
                  </a:schemeClr>
                </a:solidFill>
              </a:rPr>
              <a:t>프로세스 명세</a:t>
            </a:r>
            <a:r>
              <a:rPr lang="en-US" altLang="ko-KR" sz="3200" spc="-300" dirty="0">
                <a:solidFill>
                  <a:schemeClr val="accent4">
                    <a:lumMod val="50000"/>
                  </a:schemeClr>
                </a:solidFill>
              </a:rPr>
              <a:t>(</a:t>
            </a:r>
            <a:r>
              <a:rPr lang="ko-KR" altLang="en-US" sz="3200" spc="-300" dirty="0">
                <a:solidFill>
                  <a:schemeClr val="accent4">
                    <a:lumMod val="50000"/>
                  </a:schemeClr>
                </a:solidFill>
              </a:rPr>
              <a:t>자연어</a:t>
            </a:r>
            <a:r>
              <a:rPr lang="en-US" altLang="ko-KR" sz="3200" spc="-300" dirty="0">
                <a:solidFill>
                  <a:schemeClr val="accent4">
                    <a:lumMod val="50000"/>
                  </a:schemeClr>
                </a:solidFill>
              </a:rPr>
              <a:t>)</a:t>
            </a:r>
            <a:endParaRPr lang="ko-KR" altLang="en-US" sz="3200" spc="-3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6A287E-578E-4555-9C9F-5642B2F6187E}"/>
              </a:ext>
            </a:extLst>
          </p:cNvPr>
          <p:cNvSpPr txBox="1"/>
          <p:nvPr/>
        </p:nvSpPr>
        <p:spPr>
          <a:xfrm>
            <a:off x="185879" y="46855"/>
            <a:ext cx="5341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</a:rPr>
              <a:t>4</a:t>
            </a:r>
            <a:endParaRPr lang="ko-KR" altLang="en-US" sz="4800" b="1" dirty="0">
              <a:solidFill>
                <a:schemeClr val="accent4"/>
              </a:solidFill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A8917859-298C-4A8B-9A3D-0A35E07E9D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7661868"/>
              </p:ext>
            </p:extLst>
          </p:nvPr>
        </p:nvGraphicFramePr>
        <p:xfrm>
          <a:off x="563334" y="1572185"/>
          <a:ext cx="10300335" cy="2821092"/>
        </p:xfrm>
        <a:graphic>
          <a:graphicData uri="http://schemas.openxmlformats.org/drawingml/2006/table">
            <a:tbl>
              <a:tblPr firstRow="1" bandRow="1"/>
              <a:tblGrid>
                <a:gridCol w="23831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171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6673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/>
                        <a:t>프로세스 </a:t>
                      </a:r>
                      <a:r>
                        <a:rPr lang="en-US" altLang="ko-KR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dirty="0"/>
                        <a:t>리프트 제어 처리 </a:t>
                      </a:r>
                      <a:r>
                        <a:rPr lang="en-US" altLang="ko-KR" dirty="0"/>
                        <a:t>3.2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6673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/>
                        <a:t>유형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Asynchronous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6673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/>
                        <a:t>입력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dirty="0"/>
                        <a:t>리프트 이동</a:t>
                      </a:r>
                      <a:r>
                        <a:rPr lang="en-US" altLang="ko-KR" dirty="0"/>
                        <a:t>,</a:t>
                      </a:r>
                      <a:r>
                        <a:rPr lang="en-US" altLang="ko-KR" baseline="0" dirty="0"/>
                        <a:t> </a:t>
                      </a:r>
                      <a:r>
                        <a:rPr lang="ko-KR" altLang="en-US" baseline="0" dirty="0"/>
                        <a:t>도착 명령</a:t>
                      </a:r>
                      <a:r>
                        <a:rPr lang="ko-KR" altLang="en-US" dirty="0"/>
                        <a:t> 정보 입력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6673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/>
                        <a:t>출력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dirty="0"/>
                        <a:t>이동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도착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6673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  <a:p>
                      <a:pPr algn="ctr">
                        <a:defRPr/>
                      </a:pPr>
                      <a:r>
                        <a:rPr lang="ko-KR" altLang="en-US"/>
                        <a:t>처리과정</a:t>
                      </a:r>
                    </a:p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AutoNum type="arabicPeriod"/>
                        <a:defRPr/>
                      </a:pPr>
                      <a:r>
                        <a:rPr lang="ko-KR" altLang="en-US" dirty="0"/>
                        <a:t>현재 이동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도착 여부에 따라 다른 정보 입력</a:t>
                      </a:r>
                      <a:endParaRPr lang="en-US" altLang="ko-KR" dirty="0"/>
                    </a:p>
                    <a:p>
                      <a:pPr marL="342900" indent="-342900">
                        <a:buAutoNum type="arabicPeriod"/>
                        <a:defRPr/>
                      </a:pPr>
                      <a:r>
                        <a:rPr lang="ko-KR" altLang="en-US" dirty="0"/>
                        <a:t>현재 이동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도착 여부를 제어 프로세스로 전달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579486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E7AF03-AAFA-4B21-94E6-D43D71719920}"/>
              </a:ext>
            </a:extLst>
          </p:cNvPr>
          <p:cNvSpPr txBox="1"/>
          <p:nvPr/>
        </p:nvSpPr>
        <p:spPr>
          <a:xfrm>
            <a:off x="720000" y="169965"/>
            <a:ext cx="34692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accent4">
                    <a:lumMod val="50000"/>
                  </a:schemeClr>
                </a:solidFill>
              </a:rPr>
              <a:t>프로세스 명세</a:t>
            </a:r>
            <a:r>
              <a:rPr lang="en-US" altLang="ko-KR" sz="3200" spc="-300" dirty="0">
                <a:solidFill>
                  <a:schemeClr val="accent4">
                    <a:lumMod val="50000"/>
                  </a:schemeClr>
                </a:solidFill>
              </a:rPr>
              <a:t>(</a:t>
            </a:r>
            <a:r>
              <a:rPr lang="ko-KR" altLang="en-US" sz="3200" spc="-300" dirty="0">
                <a:solidFill>
                  <a:schemeClr val="accent4">
                    <a:lumMod val="50000"/>
                  </a:schemeClr>
                </a:solidFill>
              </a:rPr>
              <a:t>자연어</a:t>
            </a:r>
            <a:r>
              <a:rPr lang="en-US" altLang="ko-KR" sz="3200" spc="-300" dirty="0">
                <a:solidFill>
                  <a:schemeClr val="accent4">
                    <a:lumMod val="50000"/>
                  </a:schemeClr>
                </a:solidFill>
              </a:rPr>
              <a:t>)</a:t>
            </a:r>
            <a:endParaRPr lang="ko-KR" altLang="en-US" sz="3200" spc="-3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6A287E-578E-4555-9C9F-5642B2F6187E}"/>
              </a:ext>
            </a:extLst>
          </p:cNvPr>
          <p:cNvSpPr txBox="1"/>
          <p:nvPr/>
        </p:nvSpPr>
        <p:spPr>
          <a:xfrm>
            <a:off x="185879" y="46855"/>
            <a:ext cx="5341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</a:rPr>
              <a:t>4</a:t>
            </a:r>
            <a:endParaRPr lang="ko-KR" altLang="en-US" sz="4800" b="1" dirty="0">
              <a:solidFill>
                <a:schemeClr val="accent4"/>
              </a:solidFill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F6D4CBEB-553A-4D55-8FCC-3CD6EBAF66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8385525"/>
              </p:ext>
            </p:extLst>
          </p:nvPr>
        </p:nvGraphicFramePr>
        <p:xfrm>
          <a:off x="587106" y="1451278"/>
          <a:ext cx="10309860" cy="2821092"/>
        </p:xfrm>
        <a:graphic>
          <a:graphicData uri="http://schemas.openxmlformats.org/drawingml/2006/table">
            <a:tbl>
              <a:tblPr firstRow="1" bandRow="1"/>
              <a:tblGrid>
                <a:gridCol w="23831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267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6673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/>
                        <a:t>프로세스 </a:t>
                      </a:r>
                      <a:r>
                        <a:rPr lang="en-US" altLang="ko-KR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dirty="0"/>
                        <a:t>모터 제어 처리 </a:t>
                      </a:r>
                      <a:r>
                        <a:rPr lang="en-US" altLang="ko-KR" dirty="0"/>
                        <a:t>1.1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6673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/>
                        <a:t>유형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dirty="0"/>
                        <a:t>Asynchronous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6673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/>
                        <a:t>입력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dirty="0"/>
                        <a:t>모터 제어 정보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6673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/>
                        <a:t>출력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dirty="0"/>
                        <a:t>모터 제어 명령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6673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  <a:p>
                      <a:pPr algn="ctr">
                        <a:defRPr/>
                      </a:pPr>
                      <a:r>
                        <a:rPr lang="ko-KR" altLang="en-US"/>
                        <a:t>처리과정</a:t>
                      </a:r>
                    </a:p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dirty="0"/>
                        <a:t>1.</a:t>
                      </a:r>
                      <a:r>
                        <a:rPr lang="ko-KR" altLang="en-US" dirty="0"/>
                        <a:t> 제어 프로세스로 부터 모터 제어 정보를 받는다</a:t>
                      </a:r>
                      <a:r>
                        <a:rPr lang="en-US" altLang="ko-KR" dirty="0"/>
                        <a:t>.</a:t>
                      </a:r>
                    </a:p>
                    <a:p>
                      <a:pPr>
                        <a:defRPr/>
                      </a:pPr>
                      <a:r>
                        <a:rPr lang="en-US" altLang="ko-KR" dirty="0"/>
                        <a:t>2.</a:t>
                      </a:r>
                      <a:r>
                        <a:rPr lang="ko-KR" altLang="en-US" dirty="0"/>
                        <a:t> 모터에 제어 명령을 보낸다</a:t>
                      </a:r>
                      <a:r>
                        <a:rPr lang="en-US" altLang="ko-KR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09951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E7AF03-AAFA-4B21-94E6-D43D71719920}"/>
              </a:ext>
            </a:extLst>
          </p:cNvPr>
          <p:cNvSpPr txBox="1"/>
          <p:nvPr/>
        </p:nvSpPr>
        <p:spPr>
          <a:xfrm>
            <a:off x="720000" y="169965"/>
            <a:ext cx="34692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accent4">
                    <a:lumMod val="50000"/>
                  </a:schemeClr>
                </a:solidFill>
              </a:rPr>
              <a:t>프로세스 명세</a:t>
            </a:r>
            <a:r>
              <a:rPr lang="en-US" altLang="ko-KR" sz="3200" spc="-300" dirty="0">
                <a:solidFill>
                  <a:schemeClr val="accent4">
                    <a:lumMod val="50000"/>
                  </a:schemeClr>
                </a:solidFill>
              </a:rPr>
              <a:t>(</a:t>
            </a:r>
            <a:r>
              <a:rPr lang="ko-KR" altLang="en-US" sz="3200" spc="-300" dirty="0">
                <a:solidFill>
                  <a:schemeClr val="accent4">
                    <a:lumMod val="50000"/>
                  </a:schemeClr>
                </a:solidFill>
              </a:rPr>
              <a:t>자연어</a:t>
            </a:r>
            <a:r>
              <a:rPr lang="en-US" altLang="ko-KR" sz="3200" spc="-300" dirty="0">
                <a:solidFill>
                  <a:schemeClr val="accent4">
                    <a:lumMod val="50000"/>
                  </a:schemeClr>
                </a:solidFill>
              </a:rPr>
              <a:t>)</a:t>
            </a:r>
            <a:endParaRPr lang="ko-KR" altLang="en-US" sz="3200" spc="-3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6A287E-578E-4555-9C9F-5642B2F6187E}"/>
              </a:ext>
            </a:extLst>
          </p:cNvPr>
          <p:cNvSpPr txBox="1"/>
          <p:nvPr/>
        </p:nvSpPr>
        <p:spPr>
          <a:xfrm>
            <a:off x="185879" y="46855"/>
            <a:ext cx="5341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</a:rPr>
              <a:t>4</a:t>
            </a:r>
            <a:endParaRPr lang="ko-KR" altLang="en-US" sz="4800" b="1" dirty="0">
              <a:solidFill>
                <a:schemeClr val="accent4"/>
              </a:solidFill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F6D4CBEB-553A-4D55-8FCC-3CD6EBAF66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7775657"/>
              </p:ext>
            </p:extLst>
          </p:nvPr>
        </p:nvGraphicFramePr>
        <p:xfrm>
          <a:off x="587106" y="1451278"/>
          <a:ext cx="10309860" cy="2821092"/>
        </p:xfrm>
        <a:graphic>
          <a:graphicData uri="http://schemas.openxmlformats.org/drawingml/2006/table">
            <a:tbl>
              <a:tblPr firstRow="1" bandRow="1"/>
              <a:tblGrid>
                <a:gridCol w="23831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267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6673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/>
                        <a:t>프로세스 </a:t>
                      </a:r>
                      <a:r>
                        <a:rPr lang="en-US" altLang="ko-KR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dirty="0"/>
                        <a:t>입력 정보 처리 </a:t>
                      </a:r>
                      <a:r>
                        <a:rPr lang="en-US" altLang="ko-KR" dirty="0"/>
                        <a:t>2.1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6673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/>
                        <a:t>유형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dirty="0"/>
                        <a:t>Periodic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6673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/>
                        <a:t>입력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dirty="0"/>
                        <a:t>무게 정보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타이머 정보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6673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/>
                        <a:t>출력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dirty="0"/>
                        <a:t>목표위치 </a:t>
                      </a:r>
                      <a:r>
                        <a:rPr lang="en-US" altLang="ko-KR" dirty="0"/>
                        <a:t>/ </a:t>
                      </a:r>
                      <a:r>
                        <a:rPr lang="ko-KR" altLang="en-US" dirty="0"/>
                        <a:t>도착여부 </a:t>
                      </a:r>
                      <a:r>
                        <a:rPr lang="en-US" altLang="ko-KR" dirty="0"/>
                        <a:t>/ </a:t>
                      </a:r>
                      <a:r>
                        <a:rPr lang="ko-KR" altLang="en-US" dirty="0"/>
                        <a:t>원 위치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6673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  <a:p>
                      <a:pPr algn="ctr">
                        <a:defRPr/>
                      </a:pPr>
                      <a:r>
                        <a:rPr lang="ko-KR" altLang="en-US"/>
                        <a:t>처리과정</a:t>
                      </a:r>
                    </a:p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dirty="0"/>
                        <a:t>1.</a:t>
                      </a:r>
                      <a:r>
                        <a:rPr lang="ko-KR" altLang="en-US" dirty="0"/>
                        <a:t> 무게 정보를 </a:t>
                      </a:r>
                      <a:r>
                        <a:rPr lang="en-US" altLang="ko-KR" dirty="0"/>
                        <a:t>5ms </a:t>
                      </a:r>
                      <a:r>
                        <a:rPr lang="ko-KR" altLang="en-US" dirty="0"/>
                        <a:t>주기로 입력 받는다</a:t>
                      </a:r>
                      <a:endParaRPr lang="en-US" altLang="ko-KR" dirty="0"/>
                    </a:p>
                    <a:p>
                      <a:pPr>
                        <a:defRPr/>
                      </a:pPr>
                      <a:r>
                        <a:rPr lang="en-US" altLang="ko-KR" dirty="0"/>
                        <a:t>2.</a:t>
                      </a:r>
                      <a:r>
                        <a:rPr lang="ko-KR" altLang="en-US" dirty="0"/>
                        <a:t> 처리한 정보를 저장소에 저장한다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785024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E7AF03-AAFA-4B21-94E6-D43D71719920}"/>
              </a:ext>
            </a:extLst>
          </p:cNvPr>
          <p:cNvSpPr txBox="1"/>
          <p:nvPr/>
        </p:nvSpPr>
        <p:spPr>
          <a:xfrm>
            <a:off x="720000" y="169965"/>
            <a:ext cx="19335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accent4">
                    <a:lumMod val="50000"/>
                  </a:schemeClr>
                </a:solidFill>
              </a:rPr>
              <a:t>태스크 설계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6A287E-578E-4555-9C9F-5642B2F6187E}"/>
              </a:ext>
            </a:extLst>
          </p:cNvPr>
          <p:cNvSpPr txBox="1"/>
          <p:nvPr/>
        </p:nvSpPr>
        <p:spPr>
          <a:xfrm>
            <a:off x="185879" y="46855"/>
            <a:ext cx="5341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</a:rPr>
              <a:t>5</a:t>
            </a:r>
            <a:endParaRPr lang="ko-KR" altLang="en-US" sz="4800" b="1" dirty="0">
              <a:solidFill>
                <a:schemeClr val="accent4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7DE93EC-D4E2-43A8-A702-437E253AAF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228" y="1385418"/>
            <a:ext cx="11955543" cy="2724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9069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E7AF03-AAFA-4B21-94E6-D43D71719920}"/>
              </a:ext>
            </a:extLst>
          </p:cNvPr>
          <p:cNvSpPr txBox="1"/>
          <p:nvPr/>
        </p:nvSpPr>
        <p:spPr>
          <a:xfrm>
            <a:off x="720000" y="169965"/>
            <a:ext cx="15985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accent4">
                    <a:lumMod val="50000"/>
                  </a:schemeClr>
                </a:solidFill>
              </a:rPr>
              <a:t>모듈 구조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6A287E-578E-4555-9C9F-5642B2F6187E}"/>
              </a:ext>
            </a:extLst>
          </p:cNvPr>
          <p:cNvSpPr txBox="1"/>
          <p:nvPr/>
        </p:nvSpPr>
        <p:spPr>
          <a:xfrm>
            <a:off x="185879" y="46855"/>
            <a:ext cx="5341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</a:rPr>
              <a:t>6</a:t>
            </a:r>
            <a:endParaRPr lang="ko-KR" altLang="en-US" sz="4800" b="1" dirty="0">
              <a:solidFill>
                <a:schemeClr val="accent4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A4A8A50-881F-4AD0-9370-987B8D88F3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879" y="1577428"/>
            <a:ext cx="11430506" cy="2863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6277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E7AF03-AAFA-4B21-94E6-D43D71719920}"/>
              </a:ext>
            </a:extLst>
          </p:cNvPr>
          <p:cNvSpPr txBox="1"/>
          <p:nvPr/>
        </p:nvSpPr>
        <p:spPr>
          <a:xfrm>
            <a:off x="720000" y="169965"/>
            <a:ext cx="15985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accent4">
                    <a:lumMod val="50000"/>
                  </a:schemeClr>
                </a:solidFill>
              </a:rPr>
              <a:t>모듈 명세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6A287E-578E-4555-9C9F-5642B2F6187E}"/>
              </a:ext>
            </a:extLst>
          </p:cNvPr>
          <p:cNvSpPr txBox="1"/>
          <p:nvPr/>
        </p:nvSpPr>
        <p:spPr>
          <a:xfrm>
            <a:off x="185879" y="46855"/>
            <a:ext cx="5341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</a:rPr>
              <a:t>7</a:t>
            </a:r>
            <a:endParaRPr lang="ko-KR" altLang="en-US" sz="4800" b="1" dirty="0">
              <a:solidFill>
                <a:schemeClr val="accent4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536D945-4C17-40DD-8222-DD5ADE333C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965" y="1231942"/>
            <a:ext cx="9295287" cy="5369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0493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E7AF03-AAFA-4B21-94E6-D43D71719920}"/>
              </a:ext>
            </a:extLst>
          </p:cNvPr>
          <p:cNvSpPr txBox="1"/>
          <p:nvPr/>
        </p:nvSpPr>
        <p:spPr>
          <a:xfrm>
            <a:off x="720000" y="169965"/>
            <a:ext cx="15985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accent4">
                    <a:lumMod val="50000"/>
                  </a:schemeClr>
                </a:solidFill>
              </a:rPr>
              <a:t>구조 차트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6A287E-578E-4555-9C9F-5642B2F6187E}"/>
              </a:ext>
            </a:extLst>
          </p:cNvPr>
          <p:cNvSpPr txBox="1"/>
          <p:nvPr/>
        </p:nvSpPr>
        <p:spPr>
          <a:xfrm>
            <a:off x="185879" y="46855"/>
            <a:ext cx="5341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</a:rPr>
              <a:t>8</a:t>
            </a:r>
            <a:endParaRPr lang="ko-KR" altLang="en-US" sz="4800" b="1" dirty="0">
              <a:solidFill>
                <a:schemeClr val="accent4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36BC895-B0E4-49E3-8185-E160C7595A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284" y="1328165"/>
            <a:ext cx="5642548" cy="432557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E57980C-D61C-418E-A214-F66AC82910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6953" y="1585379"/>
            <a:ext cx="1962424" cy="227679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7EC6FF6-FE72-40FC-818A-8B610C2904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33498" y="1585379"/>
            <a:ext cx="1810003" cy="2648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7476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D27475A-FB44-45B8-A8EA-787D9F9F89C1}"/>
              </a:ext>
            </a:extLst>
          </p:cNvPr>
          <p:cNvSpPr/>
          <p:nvPr/>
        </p:nvSpPr>
        <p:spPr>
          <a:xfrm>
            <a:off x="894080" y="955040"/>
            <a:ext cx="5029200" cy="5029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F1EF4E5-8B6C-4044-98D4-4CE9EBEEE068}"/>
              </a:ext>
            </a:extLst>
          </p:cNvPr>
          <p:cNvSpPr/>
          <p:nvPr/>
        </p:nvSpPr>
        <p:spPr>
          <a:xfrm>
            <a:off x="3972560" y="1412240"/>
            <a:ext cx="2824480" cy="282448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076CC6-2716-492F-97EA-92157CB90CF8}"/>
              </a:ext>
            </a:extLst>
          </p:cNvPr>
          <p:cNvSpPr txBox="1"/>
          <p:nvPr/>
        </p:nvSpPr>
        <p:spPr>
          <a:xfrm>
            <a:off x="7670800" y="2418080"/>
            <a:ext cx="25619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accent4">
                    <a:lumMod val="50000"/>
                  </a:schemeClr>
                </a:solidFill>
              </a:rPr>
              <a:t>페트병 만들기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4C1339-7D13-4386-965C-3402B66819A8}"/>
              </a:ext>
            </a:extLst>
          </p:cNvPr>
          <p:cNvSpPr txBox="1"/>
          <p:nvPr/>
        </p:nvSpPr>
        <p:spPr>
          <a:xfrm>
            <a:off x="7670800" y="3100308"/>
            <a:ext cx="2438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spc="-300" dirty="0">
                <a:solidFill>
                  <a:schemeClr val="accent4">
                    <a:lumMod val="50000"/>
                  </a:schemeClr>
                </a:solidFill>
              </a:rPr>
              <a:t>안인섭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B23695-8A31-40A6-B134-9546AED4FADD}"/>
              </a:ext>
            </a:extLst>
          </p:cNvPr>
          <p:cNvSpPr txBox="1"/>
          <p:nvPr/>
        </p:nvSpPr>
        <p:spPr>
          <a:xfrm>
            <a:off x="6027376" y="1633249"/>
            <a:ext cx="66556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 dirty="0">
                <a:solidFill>
                  <a:schemeClr val="accent2"/>
                </a:solidFill>
              </a:rPr>
              <a:t>4</a:t>
            </a:r>
            <a:endParaRPr lang="ko-KR" altLang="en-US" sz="66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5805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E7AF03-AAFA-4B21-94E6-D43D71719920}"/>
              </a:ext>
            </a:extLst>
          </p:cNvPr>
          <p:cNvSpPr txBox="1"/>
          <p:nvPr/>
        </p:nvSpPr>
        <p:spPr>
          <a:xfrm>
            <a:off x="720000" y="169965"/>
            <a:ext cx="38693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300" dirty="0">
                <a:solidFill>
                  <a:schemeClr val="accent4">
                    <a:lumMod val="50000"/>
                  </a:schemeClr>
                </a:solidFill>
              </a:rPr>
              <a:t>System Context Diagram</a:t>
            </a:r>
            <a:endParaRPr lang="ko-KR" altLang="en-US" sz="3200" spc="-3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6A287E-578E-4555-9C9F-5642B2F6187E}"/>
              </a:ext>
            </a:extLst>
          </p:cNvPr>
          <p:cNvSpPr txBox="1"/>
          <p:nvPr/>
        </p:nvSpPr>
        <p:spPr>
          <a:xfrm>
            <a:off x="185879" y="46855"/>
            <a:ext cx="5341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</a:rPr>
              <a:t>1</a:t>
            </a:r>
            <a:endParaRPr lang="ko-KR" altLang="en-US" sz="4800" b="1" dirty="0">
              <a:solidFill>
                <a:schemeClr val="accent4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00C1806-1DD6-48F3-B58E-7E42AC17BE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879" y="1328166"/>
            <a:ext cx="9599651" cy="4820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3388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E7AF03-AAFA-4B21-94E6-D43D71719920}"/>
              </a:ext>
            </a:extLst>
          </p:cNvPr>
          <p:cNvSpPr txBox="1"/>
          <p:nvPr/>
        </p:nvSpPr>
        <p:spPr>
          <a:xfrm>
            <a:off x="720000" y="169965"/>
            <a:ext cx="29606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300" dirty="0">
                <a:solidFill>
                  <a:schemeClr val="accent4">
                    <a:lumMod val="50000"/>
                  </a:schemeClr>
                </a:solidFill>
              </a:rPr>
              <a:t>Data Flow Diagram</a:t>
            </a:r>
            <a:endParaRPr lang="ko-KR" altLang="en-US" sz="3200" spc="-3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6A287E-578E-4555-9C9F-5642B2F6187E}"/>
              </a:ext>
            </a:extLst>
          </p:cNvPr>
          <p:cNvSpPr txBox="1"/>
          <p:nvPr/>
        </p:nvSpPr>
        <p:spPr>
          <a:xfrm>
            <a:off x="185879" y="46855"/>
            <a:ext cx="5341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</a:rPr>
              <a:t>2</a:t>
            </a:r>
            <a:endParaRPr lang="ko-KR" altLang="en-US" sz="4800" b="1" dirty="0">
              <a:solidFill>
                <a:schemeClr val="accent4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832615D-F4AE-4768-B618-1DA13F3AF9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879" y="1328166"/>
            <a:ext cx="10601650" cy="5173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833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E7AF03-AAFA-4B21-94E6-D43D71719920}"/>
              </a:ext>
            </a:extLst>
          </p:cNvPr>
          <p:cNvSpPr txBox="1"/>
          <p:nvPr/>
        </p:nvSpPr>
        <p:spPr>
          <a:xfrm>
            <a:off x="720000" y="169965"/>
            <a:ext cx="38693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300" dirty="0">
                <a:solidFill>
                  <a:schemeClr val="accent4">
                    <a:lumMod val="50000"/>
                  </a:schemeClr>
                </a:solidFill>
              </a:rPr>
              <a:t>System Context Diagram</a:t>
            </a:r>
            <a:endParaRPr lang="ko-KR" altLang="en-US" sz="3200" spc="-3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6A287E-578E-4555-9C9F-5642B2F6187E}"/>
              </a:ext>
            </a:extLst>
          </p:cNvPr>
          <p:cNvSpPr txBox="1"/>
          <p:nvPr/>
        </p:nvSpPr>
        <p:spPr>
          <a:xfrm>
            <a:off x="185879" y="46855"/>
            <a:ext cx="5341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</a:rPr>
              <a:t>1</a:t>
            </a:r>
            <a:endParaRPr lang="ko-KR" altLang="en-US" sz="4800" b="1" dirty="0">
              <a:solidFill>
                <a:schemeClr val="accent4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AA26A65-BF70-4DB3-A7F8-FA3827FCFC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000" y="1328166"/>
            <a:ext cx="9876354" cy="5060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5158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E7AF03-AAFA-4B21-94E6-D43D71719920}"/>
              </a:ext>
            </a:extLst>
          </p:cNvPr>
          <p:cNvSpPr txBox="1"/>
          <p:nvPr/>
        </p:nvSpPr>
        <p:spPr>
          <a:xfrm>
            <a:off x="720000" y="169965"/>
            <a:ext cx="23847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300" dirty="0">
                <a:solidFill>
                  <a:schemeClr val="accent4">
                    <a:lumMod val="50000"/>
                  </a:schemeClr>
                </a:solidFill>
              </a:rPr>
              <a:t>Data Dictionary</a:t>
            </a:r>
            <a:endParaRPr lang="ko-KR" altLang="en-US" sz="3200" spc="-3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6A287E-578E-4555-9C9F-5642B2F6187E}"/>
              </a:ext>
            </a:extLst>
          </p:cNvPr>
          <p:cNvSpPr txBox="1"/>
          <p:nvPr/>
        </p:nvSpPr>
        <p:spPr>
          <a:xfrm>
            <a:off x="185879" y="46855"/>
            <a:ext cx="5341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</a:rPr>
              <a:t>3</a:t>
            </a:r>
            <a:endParaRPr lang="ko-KR" altLang="en-US" sz="4800" b="1" dirty="0">
              <a:solidFill>
                <a:schemeClr val="accent4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F82410C-BD77-4A87-9D82-5761ED234F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879" y="1328166"/>
            <a:ext cx="11879333" cy="2715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9633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E7AF03-AAFA-4B21-94E6-D43D71719920}"/>
              </a:ext>
            </a:extLst>
          </p:cNvPr>
          <p:cNvSpPr txBox="1"/>
          <p:nvPr/>
        </p:nvSpPr>
        <p:spPr>
          <a:xfrm>
            <a:off x="720000" y="169965"/>
            <a:ext cx="34692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accent4">
                    <a:lumMod val="50000"/>
                  </a:schemeClr>
                </a:solidFill>
              </a:rPr>
              <a:t>프로세스 명세</a:t>
            </a:r>
            <a:r>
              <a:rPr lang="en-US" altLang="ko-KR" sz="3200" spc="-300" dirty="0">
                <a:solidFill>
                  <a:schemeClr val="accent4">
                    <a:lumMod val="50000"/>
                  </a:schemeClr>
                </a:solidFill>
              </a:rPr>
              <a:t>(</a:t>
            </a:r>
            <a:r>
              <a:rPr lang="ko-KR" altLang="en-US" sz="3200" spc="-300" dirty="0">
                <a:solidFill>
                  <a:schemeClr val="accent4">
                    <a:lumMod val="50000"/>
                  </a:schemeClr>
                </a:solidFill>
              </a:rPr>
              <a:t>자연어</a:t>
            </a:r>
            <a:r>
              <a:rPr lang="en-US" altLang="ko-KR" sz="3200" spc="-300" dirty="0">
                <a:solidFill>
                  <a:schemeClr val="accent4">
                    <a:lumMod val="50000"/>
                  </a:schemeClr>
                </a:solidFill>
              </a:rPr>
              <a:t>)</a:t>
            </a:r>
            <a:endParaRPr lang="ko-KR" altLang="en-US" sz="3200" spc="-3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6A287E-578E-4555-9C9F-5642B2F6187E}"/>
              </a:ext>
            </a:extLst>
          </p:cNvPr>
          <p:cNvSpPr txBox="1"/>
          <p:nvPr/>
        </p:nvSpPr>
        <p:spPr>
          <a:xfrm>
            <a:off x="185879" y="46855"/>
            <a:ext cx="5341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</a:rPr>
              <a:t>4</a:t>
            </a:r>
            <a:endParaRPr lang="ko-KR" altLang="en-US" sz="4800" b="1" dirty="0">
              <a:solidFill>
                <a:schemeClr val="accent4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1F8B3CE-F4D2-4D46-AED1-B38528E3EC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879" y="1260541"/>
            <a:ext cx="10545647" cy="3057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5904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E7AF03-AAFA-4B21-94E6-D43D71719920}"/>
              </a:ext>
            </a:extLst>
          </p:cNvPr>
          <p:cNvSpPr txBox="1"/>
          <p:nvPr/>
        </p:nvSpPr>
        <p:spPr>
          <a:xfrm>
            <a:off x="720000" y="169965"/>
            <a:ext cx="34692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accent4">
                    <a:lumMod val="50000"/>
                  </a:schemeClr>
                </a:solidFill>
              </a:rPr>
              <a:t>프로세스 명세</a:t>
            </a:r>
            <a:r>
              <a:rPr lang="en-US" altLang="ko-KR" sz="3200" spc="-300" dirty="0">
                <a:solidFill>
                  <a:schemeClr val="accent4">
                    <a:lumMod val="50000"/>
                  </a:schemeClr>
                </a:solidFill>
              </a:rPr>
              <a:t>(</a:t>
            </a:r>
            <a:r>
              <a:rPr lang="ko-KR" altLang="en-US" sz="3200" spc="-300" dirty="0">
                <a:solidFill>
                  <a:schemeClr val="accent4">
                    <a:lumMod val="50000"/>
                  </a:schemeClr>
                </a:solidFill>
              </a:rPr>
              <a:t>자연어</a:t>
            </a:r>
            <a:r>
              <a:rPr lang="en-US" altLang="ko-KR" sz="3200" spc="-300" dirty="0">
                <a:solidFill>
                  <a:schemeClr val="accent4">
                    <a:lumMod val="50000"/>
                  </a:schemeClr>
                </a:solidFill>
              </a:rPr>
              <a:t>)</a:t>
            </a:r>
            <a:endParaRPr lang="ko-KR" altLang="en-US" sz="3200" spc="-3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6A287E-578E-4555-9C9F-5642B2F6187E}"/>
              </a:ext>
            </a:extLst>
          </p:cNvPr>
          <p:cNvSpPr txBox="1"/>
          <p:nvPr/>
        </p:nvSpPr>
        <p:spPr>
          <a:xfrm>
            <a:off x="185879" y="46855"/>
            <a:ext cx="5341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</a:rPr>
              <a:t>4</a:t>
            </a:r>
            <a:endParaRPr lang="ko-KR" altLang="en-US" sz="4800" b="1" dirty="0">
              <a:solidFill>
                <a:schemeClr val="accent4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E481DDF-EFA5-47E2-92F1-1FF2F2C4CB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536" y="1244377"/>
            <a:ext cx="8551300" cy="4990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8341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E7AF03-AAFA-4B21-94E6-D43D71719920}"/>
              </a:ext>
            </a:extLst>
          </p:cNvPr>
          <p:cNvSpPr txBox="1"/>
          <p:nvPr/>
        </p:nvSpPr>
        <p:spPr>
          <a:xfrm>
            <a:off x="720000" y="169965"/>
            <a:ext cx="34692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accent4">
                    <a:lumMod val="50000"/>
                  </a:schemeClr>
                </a:solidFill>
              </a:rPr>
              <a:t>프로세스 명세</a:t>
            </a:r>
            <a:r>
              <a:rPr lang="en-US" altLang="ko-KR" sz="3200" spc="-300" dirty="0">
                <a:solidFill>
                  <a:schemeClr val="accent4">
                    <a:lumMod val="50000"/>
                  </a:schemeClr>
                </a:solidFill>
              </a:rPr>
              <a:t>(</a:t>
            </a:r>
            <a:r>
              <a:rPr lang="ko-KR" altLang="en-US" sz="3200" spc="-300" dirty="0">
                <a:solidFill>
                  <a:schemeClr val="accent4">
                    <a:lumMod val="50000"/>
                  </a:schemeClr>
                </a:solidFill>
              </a:rPr>
              <a:t>자연어</a:t>
            </a:r>
            <a:r>
              <a:rPr lang="en-US" altLang="ko-KR" sz="3200" spc="-300" dirty="0">
                <a:solidFill>
                  <a:schemeClr val="accent4">
                    <a:lumMod val="50000"/>
                  </a:schemeClr>
                </a:solidFill>
              </a:rPr>
              <a:t>)</a:t>
            </a:r>
            <a:endParaRPr lang="ko-KR" altLang="en-US" sz="3200" spc="-3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6A287E-578E-4555-9C9F-5642B2F6187E}"/>
              </a:ext>
            </a:extLst>
          </p:cNvPr>
          <p:cNvSpPr txBox="1"/>
          <p:nvPr/>
        </p:nvSpPr>
        <p:spPr>
          <a:xfrm>
            <a:off x="185879" y="46855"/>
            <a:ext cx="5341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</a:rPr>
              <a:t>4</a:t>
            </a:r>
            <a:endParaRPr lang="ko-KR" altLang="en-US" sz="4800" b="1" dirty="0">
              <a:solidFill>
                <a:schemeClr val="accent4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48B3382-FCA0-422C-BA85-A64D78527D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879" y="1261945"/>
            <a:ext cx="8979268" cy="5076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4866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E7AF03-AAFA-4B21-94E6-D43D71719920}"/>
              </a:ext>
            </a:extLst>
          </p:cNvPr>
          <p:cNvSpPr txBox="1"/>
          <p:nvPr/>
        </p:nvSpPr>
        <p:spPr>
          <a:xfrm>
            <a:off x="720000" y="169965"/>
            <a:ext cx="34692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accent4">
                    <a:lumMod val="50000"/>
                  </a:schemeClr>
                </a:solidFill>
              </a:rPr>
              <a:t>프로세스 명세</a:t>
            </a:r>
            <a:r>
              <a:rPr lang="en-US" altLang="ko-KR" sz="3200" spc="-300" dirty="0">
                <a:solidFill>
                  <a:schemeClr val="accent4">
                    <a:lumMod val="50000"/>
                  </a:schemeClr>
                </a:solidFill>
              </a:rPr>
              <a:t>(</a:t>
            </a:r>
            <a:r>
              <a:rPr lang="ko-KR" altLang="en-US" sz="3200" spc="-300" dirty="0">
                <a:solidFill>
                  <a:schemeClr val="accent4">
                    <a:lumMod val="50000"/>
                  </a:schemeClr>
                </a:solidFill>
              </a:rPr>
              <a:t>자연어</a:t>
            </a:r>
            <a:r>
              <a:rPr lang="en-US" altLang="ko-KR" sz="3200" spc="-300" dirty="0">
                <a:solidFill>
                  <a:schemeClr val="accent4">
                    <a:lumMod val="50000"/>
                  </a:schemeClr>
                </a:solidFill>
              </a:rPr>
              <a:t>)</a:t>
            </a:r>
            <a:endParaRPr lang="ko-KR" altLang="en-US" sz="3200" spc="-3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6A287E-578E-4555-9C9F-5642B2F6187E}"/>
              </a:ext>
            </a:extLst>
          </p:cNvPr>
          <p:cNvSpPr txBox="1"/>
          <p:nvPr/>
        </p:nvSpPr>
        <p:spPr>
          <a:xfrm>
            <a:off x="185879" y="46855"/>
            <a:ext cx="5341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</a:rPr>
              <a:t>4</a:t>
            </a:r>
            <a:endParaRPr lang="ko-KR" altLang="en-US" sz="4800" b="1" dirty="0">
              <a:solidFill>
                <a:schemeClr val="accent4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475C69D-4FCA-4391-97AB-85F3EC3E56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879" y="1328166"/>
            <a:ext cx="10507541" cy="2972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5992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E7AF03-AAFA-4B21-94E6-D43D71719920}"/>
              </a:ext>
            </a:extLst>
          </p:cNvPr>
          <p:cNvSpPr txBox="1"/>
          <p:nvPr/>
        </p:nvSpPr>
        <p:spPr>
          <a:xfrm>
            <a:off x="720000" y="169965"/>
            <a:ext cx="19335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accent4">
                    <a:lumMod val="50000"/>
                  </a:schemeClr>
                </a:solidFill>
              </a:rPr>
              <a:t>태스크 설계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6A287E-578E-4555-9C9F-5642B2F6187E}"/>
              </a:ext>
            </a:extLst>
          </p:cNvPr>
          <p:cNvSpPr txBox="1"/>
          <p:nvPr/>
        </p:nvSpPr>
        <p:spPr>
          <a:xfrm>
            <a:off x="185879" y="46855"/>
            <a:ext cx="5341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</a:rPr>
              <a:t>5</a:t>
            </a:r>
            <a:endParaRPr lang="ko-KR" altLang="en-US" sz="4800" b="1" dirty="0">
              <a:solidFill>
                <a:schemeClr val="accent4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529C2F9-A2DE-42F9-8623-5DEB96E486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33" y="1790471"/>
            <a:ext cx="12060333" cy="3277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8971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E7AF03-AAFA-4B21-94E6-D43D71719920}"/>
              </a:ext>
            </a:extLst>
          </p:cNvPr>
          <p:cNvSpPr txBox="1"/>
          <p:nvPr/>
        </p:nvSpPr>
        <p:spPr>
          <a:xfrm>
            <a:off x="720000" y="169965"/>
            <a:ext cx="15985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accent4">
                    <a:lumMod val="50000"/>
                  </a:schemeClr>
                </a:solidFill>
              </a:rPr>
              <a:t>모듈 구조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6A287E-578E-4555-9C9F-5642B2F6187E}"/>
              </a:ext>
            </a:extLst>
          </p:cNvPr>
          <p:cNvSpPr txBox="1"/>
          <p:nvPr/>
        </p:nvSpPr>
        <p:spPr>
          <a:xfrm>
            <a:off x="185879" y="46855"/>
            <a:ext cx="5341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</a:rPr>
              <a:t>6</a:t>
            </a:r>
            <a:endParaRPr lang="ko-KR" altLang="en-US" sz="4800" b="1" dirty="0">
              <a:solidFill>
                <a:schemeClr val="accent4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02A06EB-5348-45D0-B1B0-B242BA7C4C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755" y="2014340"/>
            <a:ext cx="10488489" cy="2829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7468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E7AF03-AAFA-4B21-94E6-D43D71719920}"/>
              </a:ext>
            </a:extLst>
          </p:cNvPr>
          <p:cNvSpPr txBox="1"/>
          <p:nvPr/>
        </p:nvSpPr>
        <p:spPr>
          <a:xfrm>
            <a:off x="720000" y="169965"/>
            <a:ext cx="15985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accent4">
                    <a:lumMod val="50000"/>
                  </a:schemeClr>
                </a:solidFill>
              </a:rPr>
              <a:t>모듈 명세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6A287E-578E-4555-9C9F-5642B2F6187E}"/>
              </a:ext>
            </a:extLst>
          </p:cNvPr>
          <p:cNvSpPr txBox="1"/>
          <p:nvPr/>
        </p:nvSpPr>
        <p:spPr>
          <a:xfrm>
            <a:off x="185879" y="46855"/>
            <a:ext cx="5341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</a:rPr>
              <a:t>7</a:t>
            </a:r>
            <a:endParaRPr lang="ko-KR" altLang="en-US" sz="4800" b="1" dirty="0">
              <a:solidFill>
                <a:schemeClr val="accent4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331B841-8EFF-47F1-8B58-BF65865567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879" y="1328166"/>
            <a:ext cx="9873485" cy="5263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9124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E7AF03-AAFA-4B21-94E6-D43D71719920}"/>
              </a:ext>
            </a:extLst>
          </p:cNvPr>
          <p:cNvSpPr txBox="1"/>
          <p:nvPr/>
        </p:nvSpPr>
        <p:spPr>
          <a:xfrm>
            <a:off x="720000" y="169965"/>
            <a:ext cx="15985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accent4">
                    <a:lumMod val="50000"/>
                  </a:schemeClr>
                </a:solidFill>
              </a:rPr>
              <a:t>모듈 명세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6A287E-578E-4555-9C9F-5642B2F6187E}"/>
              </a:ext>
            </a:extLst>
          </p:cNvPr>
          <p:cNvSpPr txBox="1"/>
          <p:nvPr/>
        </p:nvSpPr>
        <p:spPr>
          <a:xfrm>
            <a:off x="185879" y="46855"/>
            <a:ext cx="5341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</a:rPr>
              <a:t>7</a:t>
            </a:r>
            <a:endParaRPr lang="ko-KR" altLang="en-US" sz="4800" b="1" dirty="0">
              <a:solidFill>
                <a:schemeClr val="accent4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9C358B2-EABD-439B-AAB4-6B16DFE1C5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35" y="1375527"/>
            <a:ext cx="9944847" cy="4179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8156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E7AF03-AAFA-4B21-94E6-D43D71719920}"/>
              </a:ext>
            </a:extLst>
          </p:cNvPr>
          <p:cNvSpPr txBox="1"/>
          <p:nvPr/>
        </p:nvSpPr>
        <p:spPr>
          <a:xfrm>
            <a:off x="720000" y="169965"/>
            <a:ext cx="15985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accent4">
                    <a:lumMod val="50000"/>
                  </a:schemeClr>
                </a:solidFill>
              </a:rPr>
              <a:t>구조 차트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6A287E-578E-4555-9C9F-5642B2F6187E}"/>
              </a:ext>
            </a:extLst>
          </p:cNvPr>
          <p:cNvSpPr txBox="1"/>
          <p:nvPr/>
        </p:nvSpPr>
        <p:spPr>
          <a:xfrm>
            <a:off x="185879" y="46855"/>
            <a:ext cx="5341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</a:rPr>
              <a:t>8</a:t>
            </a:r>
            <a:endParaRPr lang="ko-KR" altLang="en-US" sz="4800" b="1" dirty="0">
              <a:solidFill>
                <a:schemeClr val="accent4"/>
              </a:solidFill>
            </a:endParaRPr>
          </a:p>
        </p:txBody>
      </p:sp>
      <p:pic>
        <p:nvPicPr>
          <p:cNvPr id="34818" name="Picture 2">
            <a:extLst>
              <a:ext uri="{FF2B5EF4-FFF2-40B4-BE49-F238E27FC236}">
                <a16:creationId xmlns:a16="http://schemas.microsoft.com/office/drawing/2014/main" id="{334EA91D-03FC-49F9-A88C-05AF155794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000" y="1425387"/>
            <a:ext cx="5209334" cy="4963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95807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E7AF03-AAFA-4B21-94E6-D43D71719920}"/>
              </a:ext>
            </a:extLst>
          </p:cNvPr>
          <p:cNvSpPr txBox="1"/>
          <p:nvPr/>
        </p:nvSpPr>
        <p:spPr>
          <a:xfrm>
            <a:off x="720000" y="169965"/>
            <a:ext cx="29606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300" dirty="0">
                <a:solidFill>
                  <a:schemeClr val="accent4">
                    <a:lumMod val="50000"/>
                  </a:schemeClr>
                </a:solidFill>
              </a:rPr>
              <a:t>Data Flow Diagram</a:t>
            </a:r>
            <a:endParaRPr lang="ko-KR" altLang="en-US" sz="3200" spc="-3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6A287E-578E-4555-9C9F-5642B2F6187E}"/>
              </a:ext>
            </a:extLst>
          </p:cNvPr>
          <p:cNvSpPr txBox="1"/>
          <p:nvPr/>
        </p:nvSpPr>
        <p:spPr>
          <a:xfrm>
            <a:off x="185879" y="46855"/>
            <a:ext cx="5341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</a:rPr>
              <a:t>2</a:t>
            </a:r>
            <a:endParaRPr lang="ko-KR" altLang="en-US" sz="4800" b="1" dirty="0">
              <a:solidFill>
                <a:schemeClr val="accent4"/>
              </a:solidFill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9749BC97-517A-411B-A9D5-52EFD458E4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081" y="1328166"/>
            <a:ext cx="10819249" cy="5102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1305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E7AF03-AAFA-4B21-94E6-D43D71719920}"/>
              </a:ext>
            </a:extLst>
          </p:cNvPr>
          <p:cNvSpPr txBox="1"/>
          <p:nvPr/>
        </p:nvSpPr>
        <p:spPr>
          <a:xfrm>
            <a:off x="720000" y="169965"/>
            <a:ext cx="15985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accent4">
                    <a:lumMod val="50000"/>
                  </a:schemeClr>
                </a:solidFill>
              </a:rPr>
              <a:t>구조 차트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6A287E-578E-4555-9C9F-5642B2F6187E}"/>
              </a:ext>
            </a:extLst>
          </p:cNvPr>
          <p:cNvSpPr txBox="1"/>
          <p:nvPr/>
        </p:nvSpPr>
        <p:spPr>
          <a:xfrm>
            <a:off x="185879" y="46855"/>
            <a:ext cx="5341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</a:rPr>
              <a:t>8</a:t>
            </a:r>
            <a:endParaRPr lang="ko-KR" altLang="en-US" sz="4800" b="1" dirty="0">
              <a:solidFill>
                <a:schemeClr val="accent4"/>
              </a:solidFill>
            </a:endParaRPr>
          </a:p>
        </p:txBody>
      </p:sp>
      <p:pic>
        <p:nvPicPr>
          <p:cNvPr id="35842" name="Picture 2">
            <a:extLst>
              <a:ext uri="{FF2B5EF4-FFF2-40B4-BE49-F238E27FC236}">
                <a16:creationId xmlns:a16="http://schemas.microsoft.com/office/drawing/2014/main" id="{964B06C2-D525-4AEC-865C-CA3D7D8D25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000" y="1386354"/>
            <a:ext cx="10487025" cy="4933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98762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E7AF03-AAFA-4B21-94E6-D43D71719920}"/>
              </a:ext>
            </a:extLst>
          </p:cNvPr>
          <p:cNvSpPr txBox="1"/>
          <p:nvPr/>
        </p:nvSpPr>
        <p:spPr>
          <a:xfrm>
            <a:off x="720000" y="169965"/>
            <a:ext cx="15985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accent4">
                    <a:lumMod val="50000"/>
                  </a:schemeClr>
                </a:solidFill>
              </a:rPr>
              <a:t>구조 차트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6A287E-578E-4555-9C9F-5642B2F6187E}"/>
              </a:ext>
            </a:extLst>
          </p:cNvPr>
          <p:cNvSpPr txBox="1"/>
          <p:nvPr/>
        </p:nvSpPr>
        <p:spPr>
          <a:xfrm>
            <a:off x="185879" y="46855"/>
            <a:ext cx="5341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</a:rPr>
              <a:t>8</a:t>
            </a:r>
            <a:endParaRPr lang="ko-KR" altLang="en-US" sz="4800" b="1" dirty="0">
              <a:solidFill>
                <a:schemeClr val="accent4"/>
              </a:solidFill>
            </a:endParaRPr>
          </a:p>
        </p:txBody>
      </p:sp>
      <p:pic>
        <p:nvPicPr>
          <p:cNvPr id="36866" name="Picture 2">
            <a:extLst>
              <a:ext uri="{FF2B5EF4-FFF2-40B4-BE49-F238E27FC236}">
                <a16:creationId xmlns:a16="http://schemas.microsoft.com/office/drawing/2014/main" id="{8A121264-0B92-470A-8B6A-CBF7F15D08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20" y="1451278"/>
            <a:ext cx="5234063" cy="4584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62493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D27475A-FB44-45B8-A8EA-787D9F9F89C1}"/>
              </a:ext>
            </a:extLst>
          </p:cNvPr>
          <p:cNvSpPr/>
          <p:nvPr/>
        </p:nvSpPr>
        <p:spPr>
          <a:xfrm>
            <a:off x="894080" y="955040"/>
            <a:ext cx="5029200" cy="5029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F1EF4E5-8B6C-4044-98D4-4CE9EBEEE068}"/>
              </a:ext>
            </a:extLst>
          </p:cNvPr>
          <p:cNvSpPr/>
          <p:nvPr/>
        </p:nvSpPr>
        <p:spPr>
          <a:xfrm>
            <a:off x="3972560" y="1412240"/>
            <a:ext cx="2824480" cy="282448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076CC6-2716-492F-97EA-92157CB90CF8}"/>
              </a:ext>
            </a:extLst>
          </p:cNvPr>
          <p:cNvSpPr txBox="1"/>
          <p:nvPr/>
        </p:nvSpPr>
        <p:spPr>
          <a:xfrm>
            <a:off x="7670800" y="2418080"/>
            <a:ext cx="21804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accent4">
                    <a:lumMod val="50000"/>
                  </a:schemeClr>
                </a:solidFill>
              </a:rPr>
              <a:t>내용물 주입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4C1339-7D13-4386-965C-3402B66819A8}"/>
              </a:ext>
            </a:extLst>
          </p:cNvPr>
          <p:cNvSpPr txBox="1"/>
          <p:nvPr/>
        </p:nvSpPr>
        <p:spPr>
          <a:xfrm>
            <a:off x="7670800" y="3100308"/>
            <a:ext cx="2438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spc="-300" dirty="0">
                <a:solidFill>
                  <a:schemeClr val="accent4">
                    <a:lumMod val="50000"/>
                  </a:schemeClr>
                </a:solidFill>
              </a:rPr>
              <a:t>이지훈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B23695-8A31-40A6-B134-9546AED4FADD}"/>
              </a:ext>
            </a:extLst>
          </p:cNvPr>
          <p:cNvSpPr txBox="1"/>
          <p:nvPr/>
        </p:nvSpPr>
        <p:spPr>
          <a:xfrm>
            <a:off x="6027376" y="1633249"/>
            <a:ext cx="66556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 dirty="0">
                <a:solidFill>
                  <a:schemeClr val="accent2"/>
                </a:solidFill>
              </a:rPr>
              <a:t>5</a:t>
            </a:r>
            <a:endParaRPr lang="ko-KR" altLang="en-US" sz="66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52243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E7AF03-AAFA-4B21-94E6-D43D71719920}"/>
              </a:ext>
            </a:extLst>
          </p:cNvPr>
          <p:cNvSpPr txBox="1"/>
          <p:nvPr/>
        </p:nvSpPr>
        <p:spPr>
          <a:xfrm>
            <a:off x="720000" y="169965"/>
            <a:ext cx="38693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300" dirty="0">
                <a:solidFill>
                  <a:schemeClr val="accent4">
                    <a:lumMod val="50000"/>
                  </a:schemeClr>
                </a:solidFill>
              </a:rPr>
              <a:t>System Context Diagram</a:t>
            </a:r>
            <a:endParaRPr lang="ko-KR" altLang="en-US" sz="3200" spc="-3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6A287E-578E-4555-9C9F-5642B2F6187E}"/>
              </a:ext>
            </a:extLst>
          </p:cNvPr>
          <p:cNvSpPr txBox="1"/>
          <p:nvPr/>
        </p:nvSpPr>
        <p:spPr>
          <a:xfrm>
            <a:off x="185879" y="46855"/>
            <a:ext cx="5341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</a:rPr>
              <a:t>1</a:t>
            </a:r>
            <a:endParaRPr lang="ko-KR" altLang="en-US" sz="4800" b="1" dirty="0">
              <a:solidFill>
                <a:schemeClr val="accent4"/>
              </a:solidFill>
            </a:endParaRPr>
          </a:p>
        </p:txBody>
      </p:sp>
      <p:pic>
        <p:nvPicPr>
          <p:cNvPr id="19458" name="Picture 2">
            <a:extLst>
              <a:ext uri="{FF2B5EF4-FFF2-40B4-BE49-F238E27FC236}">
                <a16:creationId xmlns:a16="http://schemas.microsoft.com/office/drawing/2014/main" id="{FAE0CA8F-780C-4536-9CC6-39156E41B2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463" y="1328166"/>
            <a:ext cx="11036020" cy="4656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40689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E7AF03-AAFA-4B21-94E6-D43D71719920}"/>
              </a:ext>
            </a:extLst>
          </p:cNvPr>
          <p:cNvSpPr txBox="1"/>
          <p:nvPr/>
        </p:nvSpPr>
        <p:spPr>
          <a:xfrm>
            <a:off x="720000" y="169965"/>
            <a:ext cx="29606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300" dirty="0">
                <a:solidFill>
                  <a:schemeClr val="accent4">
                    <a:lumMod val="50000"/>
                  </a:schemeClr>
                </a:solidFill>
              </a:rPr>
              <a:t>Data Flow Diagram</a:t>
            </a:r>
            <a:endParaRPr lang="ko-KR" altLang="en-US" sz="3200" spc="-3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6A287E-578E-4555-9C9F-5642B2F6187E}"/>
              </a:ext>
            </a:extLst>
          </p:cNvPr>
          <p:cNvSpPr txBox="1"/>
          <p:nvPr/>
        </p:nvSpPr>
        <p:spPr>
          <a:xfrm>
            <a:off x="185879" y="46855"/>
            <a:ext cx="5341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</a:rPr>
              <a:t>2</a:t>
            </a:r>
            <a:endParaRPr lang="ko-KR" altLang="en-US" sz="4800" b="1" dirty="0">
              <a:solidFill>
                <a:schemeClr val="accent4"/>
              </a:solidFill>
            </a:endParaRPr>
          </a:p>
        </p:txBody>
      </p:sp>
      <p:pic>
        <p:nvPicPr>
          <p:cNvPr id="20482" name="Picture 2">
            <a:extLst>
              <a:ext uri="{FF2B5EF4-FFF2-40B4-BE49-F238E27FC236}">
                <a16:creationId xmlns:a16="http://schemas.microsoft.com/office/drawing/2014/main" id="{3B3C239B-A360-4E43-8C23-6569192DB7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879" y="1302315"/>
            <a:ext cx="8341647" cy="2126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4" name="Picture 4">
            <a:extLst>
              <a:ext uri="{FF2B5EF4-FFF2-40B4-BE49-F238E27FC236}">
                <a16:creationId xmlns:a16="http://schemas.microsoft.com/office/drawing/2014/main" id="{5A306E74-4CC1-4FD4-BB9E-FBEA7D02B6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879" y="3574306"/>
            <a:ext cx="8341648" cy="2406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99178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E7AF03-AAFA-4B21-94E6-D43D71719920}"/>
              </a:ext>
            </a:extLst>
          </p:cNvPr>
          <p:cNvSpPr txBox="1"/>
          <p:nvPr/>
        </p:nvSpPr>
        <p:spPr>
          <a:xfrm>
            <a:off x="720000" y="169965"/>
            <a:ext cx="29606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300" dirty="0">
                <a:solidFill>
                  <a:schemeClr val="accent4">
                    <a:lumMod val="50000"/>
                  </a:schemeClr>
                </a:solidFill>
              </a:rPr>
              <a:t>Data Flow Diagram</a:t>
            </a:r>
            <a:endParaRPr lang="ko-KR" altLang="en-US" sz="3200" spc="-3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6A287E-578E-4555-9C9F-5642B2F6187E}"/>
              </a:ext>
            </a:extLst>
          </p:cNvPr>
          <p:cNvSpPr txBox="1"/>
          <p:nvPr/>
        </p:nvSpPr>
        <p:spPr>
          <a:xfrm>
            <a:off x="185879" y="46855"/>
            <a:ext cx="5341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</a:rPr>
              <a:t>2</a:t>
            </a:r>
            <a:endParaRPr lang="ko-KR" altLang="en-US" sz="4800" b="1" dirty="0">
              <a:solidFill>
                <a:schemeClr val="accent4"/>
              </a:solidFill>
            </a:endParaRPr>
          </a:p>
        </p:txBody>
      </p:sp>
      <p:pic>
        <p:nvPicPr>
          <p:cNvPr id="21506" name="Picture 2">
            <a:extLst>
              <a:ext uri="{FF2B5EF4-FFF2-40B4-BE49-F238E27FC236}">
                <a16:creationId xmlns:a16="http://schemas.microsoft.com/office/drawing/2014/main" id="{8A541C1C-6E33-4ABA-9C2A-61C73C5333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879" y="1328167"/>
            <a:ext cx="8772850" cy="2551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8" name="Picture 4">
            <a:extLst>
              <a:ext uri="{FF2B5EF4-FFF2-40B4-BE49-F238E27FC236}">
                <a16:creationId xmlns:a16="http://schemas.microsoft.com/office/drawing/2014/main" id="{38312573-3FB0-44D1-8DE8-EA1288B7AC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880" y="4051219"/>
            <a:ext cx="8772850" cy="2551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72252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E7AF03-AAFA-4B21-94E6-D43D71719920}"/>
              </a:ext>
            </a:extLst>
          </p:cNvPr>
          <p:cNvSpPr txBox="1"/>
          <p:nvPr/>
        </p:nvSpPr>
        <p:spPr>
          <a:xfrm>
            <a:off x="720000" y="169965"/>
            <a:ext cx="23847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300" dirty="0">
                <a:solidFill>
                  <a:schemeClr val="accent4">
                    <a:lumMod val="50000"/>
                  </a:schemeClr>
                </a:solidFill>
              </a:rPr>
              <a:t>Data Dictionary</a:t>
            </a:r>
            <a:endParaRPr lang="ko-KR" altLang="en-US" sz="3200" spc="-3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6A287E-578E-4555-9C9F-5642B2F6187E}"/>
              </a:ext>
            </a:extLst>
          </p:cNvPr>
          <p:cNvSpPr txBox="1"/>
          <p:nvPr/>
        </p:nvSpPr>
        <p:spPr>
          <a:xfrm>
            <a:off x="185879" y="46855"/>
            <a:ext cx="5341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</a:rPr>
              <a:t>3</a:t>
            </a:r>
            <a:endParaRPr lang="ko-KR" altLang="en-US" sz="4800" b="1" dirty="0">
              <a:solidFill>
                <a:schemeClr val="accent4"/>
              </a:solidFill>
            </a:endParaRPr>
          </a:p>
        </p:txBody>
      </p:sp>
      <p:pic>
        <p:nvPicPr>
          <p:cNvPr id="22530" name="Picture 2">
            <a:extLst>
              <a:ext uri="{FF2B5EF4-FFF2-40B4-BE49-F238E27FC236}">
                <a16:creationId xmlns:a16="http://schemas.microsoft.com/office/drawing/2014/main" id="{9F177C9D-8EA2-4E76-A29A-761D77694E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0" y="1301750"/>
            <a:ext cx="11529414" cy="4023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42480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E7AF03-AAFA-4B21-94E6-D43D71719920}"/>
              </a:ext>
            </a:extLst>
          </p:cNvPr>
          <p:cNvSpPr txBox="1"/>
          <p:nvPr/>
        </p:nvSpPr>
        <p:spPr>
          <a:xfrm>
            <a:off x="720000" y="169965"/>
            <a:ext cx="34692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accent4">
                    <a:lumMod val="50000"/>
                  </a:schemeClr>
                </a:solidFill>
              </a:rPr>
              <a:t>프로세스 명세</a:t>
            </a:r>
            <a:r>
              <a:rPr lang="en-US" altLang="ko-KR" sz="3200" spc="-300" dirty="0">
                <a:solidFill>
                  <a:schemeClr val="accent4">
                    <a:lumMod val="50000"/>
                  </a:schemeClr>
                </a:solidFill>
              </a:rPr>
              <a:t>(</a:t>
            </a:r>
            <a:r>
              <a:rPr lang="ko-KR" altLang="en-US" sz="3200" spc="-300" dirty="0">
                <a:solidFill>
                  <a:schemeClr val="accent4">
                    <a:lumMod val="50000"/>
                  </a:schemeClr>
                </a:solidFill>
              </a:rPr>
              <a:t>자연어</a:t>
            </a:r>
            <a:r>
              <a:rPr lang="en-US" altLang="ko-KR" sz="3200" spc="-300" dirty="0">
                <a:solidFill>
                  <a:schemeClr val="accent4">
                    <a:lumMod val="50000"/>
                  </a:schemeClr>
                </a:solidFill>
              </a:rPr>
              <a:t>)</a:t>
            </a:r>
            <a:endParaRPr lang="ko-KR" altLang="en-US" sz="3200" spc="-3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6A287E-578E-4555-9C9F-5642B2F6187E}"/>
              </a:ext>
            </a:extLst>
          </p:cNvPr>
          <p:cNvSpPr txBox="1"/>
          <p:nvPr/>
        </p:nvSpPr>
        <p:spPr>
          <a:xfrm>
            <a:off x="185879" y="46855"/>
            <a:ext cx="5341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</a:rPr>
              <a:t>4</a:t>
            </a:r>
            <a:endParaRPr lang="ko-KR" altLang="en-US" sz="4800" b="1" dirty="0">
              <a:solidFill>
                <a:schemeClr val="accent4"/>
              </a:solidFill>
            </a:endParaRPr>
          </a:p>
        </p:txBody>
      </p:sp>
      <p:pic>
        <p:nvPicPr>
          <p:cNvPr id="23554" name="Picture 2">
            <a:extLst>
              <a:ext uri="{FF2B5EF4-FFF2-40B4-BE49-F238E27FC236}">
                <a16:creationId xmlns:a16="http://schemas.microsoft.com/office/drawing/2014/main" id="{35C2C56F-781D-4498-AC26-AAF07F74D5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879" y="1221458"/>
            <a:ext cx="9126538" cy="5325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53271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E7AF03-AAFA-4B21-94E6-D43D71719920}"/>
              </a:ext>
            </a:extLst>
          </p:cNvPr>
          <p:cNvSpPr txBox="1"/>
          <p:nvPr/>
        </p:nvSpPr>
        <p:spPr>
          <a:xfrm>
            <a:off x="720000" y="169965"/>
            <a:ext cx="34692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accent4">
                    <a:lumMod val="50000"/>
                  </a:schemeClr>
                </a:solidFill>
              </a:rPr>
              <a:t>프로세스 명세</a:t>
            </a:r>
            <a:r>
              <a:rPr lang="en-US" altLang="ko-KR" sz="3200" spc="-300" dirty="0">
                <a:solidFill>
                  <a:schemeClr val="accent4">
                    <a:lumMod val="50000"/>
                  </a:schemeClr>
                </a:solidFill>
              </a:rPr>
              <a:t>(</a:t>
            </a:r>
            <a:r>
              <a:rPr lang="ko-KR" altLang="en-US" sz="3200" spc="-300" dirty="0">
                <a:solidFill>
                  <a:schemeClr val="accent4">
                    <a:lumMod val="50000"/>
                  </a:schemeClr>
                </a:solidFill>
              </a:rPr>
              <a:t>자연어</a:t>
            </a:r>
            <a:r>
              <a:rPr lang="en-US" altLang="ko-KR" sz="3200" spc="-300" dirty="0">
                <a:solidFill>
                  <a:schemeClr val="accent4">
                    <a:lumMod val="50000"/>
                  </a:schemeClr>
                </a:solidFill>
              </a:rPr>
              <a:t>)</a:t>
            </a:r>
            <a:endParaRPr lang="ko-KR" altLang="en-US" sz="3200" spc="-3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6A287E-578E-4555-9C9F-5642B2F6187E}"/>
              </a:ext>
            </a:extLst>
          </p:cNvPr>
          <p:cNvSpPr txBox="1"/>
          <p:nvPr/>
        </p:nvSpPr>
        <p:spPr>
          <a:xfrm>
            <a:off x="185879" y="46855"/>
            <a:ext cx="5341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</a:rPr>
              <a:t>4</a:t>
            </a:r>
            <a:endParaRPr lang="ko-KR" altLang="en-US" sz="4800" b="1" dirty="0">
              <a:solidFill>
                <a:schemeClr val="accent4"/>
              </a:solidFill>
            </a:endParaRPr>
          </a:p>
        </p:txBody>
      </p:sp>
      <p:pic>
        <p:nvPicPr>
          <p:cNvPr id="24578" name="Picture 2">
            <a:extLst>
              <a:ext uri="{FF2B5EF4-FFF2-40B4-BE49-F238E27FC236}">
                <a16:creationId xmlns:a16="http://schemas.microsoft.com/office/drawing/2014/main" id="{0E721129-CBC6-4B88-A45B-C39310F49D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879" y="1328165"/>
            <a:ext cx="9299124" cy="5359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64389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E7AF03-AAFA-4B21-94E6-D43D71719920}"/>
              </a:ext>
            </a:extLst>
          </p:cNvPr>
          <p:cNvSpPr txBox="1"/>
          <p:nvPr/>
        </p:nvSpPr>
        <p:spPr>
          <a:xfrm>
            <a:off x="720000" y="169965"/>
            <a:ext cx="19335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accent4">
                    <a:lumMod val="50000"/>
                  </a:schemeClr>
                </a:solidFill>
              </a:rPr>
              <a:t>태스크 설계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6A287E-578E-4555-9C9F-5642B2F6187E}"/>
              </a:ext>
            </a:extLst>
          </p:cNvPr>
          <p:cNvSpPr txBox="1"/>
          <p:nvPr/>
        </p:nvSpPr>
        <p:spPr>
          <a:xfrm>
            <a:off x="185879" y="46855"/>
            <a:ext cx="5341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</a:rPr>
              <a:t>5</a:t>
            </a:r>
            <a:endParaRPr lang="ko-KR" altLang="en-US" sz="4800" b="1" dirty="0">
              <a:solidFill>
                <a:schemeClr val="accent4"/>
              </a:solidFill>
            </a:endParaRPr>
          </a:p>
        </p:txBody>
      </p:sp>
      <p:pic>
        <p:nvPicPr>
          <p:cNvPr id="25602" name="Picture 2">
            <a:extLst>
              <a:ext uri="{FF2B5EF4-FFF2-40B4-BE49-F238E27FC236}">
                <a16:creationId xmlns:a16="http://schemas.microsoft.com/office/drawing/2014/main" id="{3FFEAF32-DC43-41B6-A678-456AB02EEB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871" y="1328167"/>
            <a:ext cx="11403105" cy="1517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4" name="Picture 4">
            <a:extLst>
              <a:ext uri="{FF2B5EF4-FFF2-40B4-BE49-F238E27FC236}">
                <a16:creationId xmlns:a16="http://schemas.microsoft.com/office/drawing/2014/main" id="{C5E3C340-81C2-4D27-B623-404261CFB8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870" y="3016769"/>
            <a:ext cx="11412255" cy="2206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91973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E7AF03-AAFA-4B21-94E6-D43D71719920}"/>
              </a:ext>
            </a:extLst>
          </p:cNvPr>
          <p:cNvSpPr txBox="1"/>
          <p:nvPr/>
        </p:nvSpPr>
        <p:spPr>
          <a:xfrm>
            <a:off x="720000" y="169965"/>
            <a:ext cx="29606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300" dirty="0">
                <a:solidFill>
                  <a:schemeClr val="accent4">
                    <a:lumMod val="50000"/>
                  </a:schemeClr>
                </a:solidFill>
              </a:rPr>
              <a:t>Data Flow Diagram</a:t>
            </a:r>
            <a:endParaRPr lang="ko-KR" altLang="en-US" sz="3200" spc="-3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6A287E-578E-4555-9C9F-5642B2F6187E}"/>
              </a:ext>
            </a:extLst>
          </p:cNvPr>
          <p:cNvSpPr txBox="1"/>
          <p:nvPr/>
        </p:nvSpPr>
        <p:spPr>
          <a:xfrm>
            <a:off x="185879" y="46855"/>
            <a:ext cx="5341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</a:rPr>
              <a:t>2</a:t>
            </a:r>
            <a:endParaRPr lang="ko-KR" altLang="en-US" sz="4800" b="1" dirty="0">
              <a:solidFill>
                <a:schemeClr val="accent4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0A7DD81-4462-4789-B2CD-0F8057D9E1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000" y="1451278"/>
            <a:ext cx="3829506" cy="497901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B16EE81-9C06-47F2-9D7E-F1AC721091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1217" y="1451277"/>
            <a:ext cx="4004714" cy="4979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7085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E7AF03-AAFA-4B21-94E6-D43D71719920}"/>
              </a:ext>
            </a:extLst>
          </p:cNvPr>
          <p:cNvSpPr txBox="1"/>
          <p:nvPr/>
        </p:nvSpPr>
        <p:spPr>
          <a:xfrm>
            <a:off x="720000" y="169965"/>
            <a:ext cx="19335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accent4">
                    <a:lumMod val="50000"/>
                  </a:schemeClr>
                </a:solidFill>
              </a:rPr>
              <a:t>태스크 설계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6A287E-578E-4555-9C9F-5642B2F6187E}"/>
              </a:ext>
            </a:extLst>
          </p:cNvPr>
          <p:cNvSpPr txBox="1"/>
          <p:nvPr/>
        </p:nvSpPr>
        <p:spPr>
          <a:xfrm>
            <a:off x="185879" y="46855"/>
            <a:ext cx="5341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</a:rPr>
              <a:t>5</a:t>
            </a:r>
            <a:endParaRPr lang="ko-KR" altLang="en-US" sz="4800" b="1" dirty="0">
              <a:solidFill>
                <a:schemeClr val="accent4"/>
              </a:solidFill>
            </a:endParaRPr>
          </a:p>
        </p:txBody>
      </p:sp>
      <p:pic>
        <p:nvPicPr>
          <p:cNvPr id="26626" name="Picture 2">
            <a:extLst>
              <a:ext uri="{FF2B5EF4-FFF2-40B4-BE49-F238E27FC236}">
                <a16:creationId xmlns:a16="http://schemas.microsoft.com/office/drawing/2014/main" id="{F78E78AB-340C-4A0C-9791-CE7C56BEB0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082" y="1343279"/>
            <a:ext cx="8462684" cy="2047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28" name="Picture 4">
            <a:extLst>
              <a:ext uri="{FF2B5EF4-FFF2-40B4-BE49-F238E27FC236}">
                <a16:creationId xmlns:a16="http://schemas.microsoft.com/office/drawing/2014/main" id="{D5F8C34C-75A2-4788-991D-2A538A78D8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879" y="3576902"/>
            <a:ext cx="10112189" cy="2368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4968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E7AF03-AAFA-4B21-94E6-D43D71719920}"/>
              </a:ext>
            </a:extLst>
          </p:cNvPr>
          <p:cNvSpPr txBox="1"/>
          <p:nvPr/>
        </p:nvSpPr>
        <p:spPr>
          <a:xfrm>
            <a:off x="720000" y="169965"/>
            <a:ext cx="15985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accent4">
                    <a:lumMod val="50000"/>
                  </a:schemeClr>
                </a:solidFill>
              </a:rPr>
              <a:t>모듈 구조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6A287E-578E-4555-9C9F-5642B2F6187E}"/>
              </a:ext>
            </a:extLst>
          </p:cNvPr>
          <p:cNvSpPr txBox="1"/>
          <p:nvPr/>
        </p:nvSpPr>
        <p:spPr>
          <a:xfrm>
            <a:off x="185879" y="46855"/>
            <a:ext cx="5341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</a:rPr>
              <a:t>6</a:t>
            </a:r>
            <a:endParaRPr lang="ko-KR" altLang="en-US" sz="4800" b="1" dirty="0">
              <a:solidFill>
                <a:schemeClr val="accent4"/>
              </a:solidFill>
            </a:endParaRPr>
          </a:p>
        </p:txBody>
      </p:sp>
      <p:pic>
        <p:nvPicPr>
          <p:cNvPr id="27650" name="Picture 2">
            <a:extLst>
              <a:ext uri="{FF2B5EF4-FFF2-40B4-BE49-F238E27FC236}">
                <a16:creationId xmlns:a16="http://schemas.microsoft.com/office/drawing/2014/main" id="{CA4BF4D8-0337-44CC-B44A-8C371D2651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492" y="1328166"/>
            <a:ext cx="4128811" cy="5102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18927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E7AF03-AAFA-4B21-94E6-D43D71719920}"/>
              </a:ext>
            </a:extLst>
          </p:cNvPr>
          <p:cNvSpPr txBox="1"/>
          <p:nvPr/>
        </p:nvSpPr>
        <p:spPr>
          <a:xfrm>
            <a:off x="720000" y="169965"/>
            <a:ext cx="15985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accent4">
                    <a:lumMod val="50000"/>
                  </a:schemeClr>
                </a:solidFill>
              </a:rPr>
              <a:t>모듈 명세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6A287E-578E-4555-9C9F-5642B2F6187E}"/>
              </a:ext>
            </a:extLst>
          </p:cNvPr>
          <p:cNvSpPr txBox="1"/>
          <p:nvPr/>
        </p:nvSpPr>
        <p:spPr>
          <a:xfrm>
            <a:off x="185879" y="46855"/>
            <a:ext cx="5341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</a:rPr>
              <a:t>7</a:t>
            </a:r>
            <a:endParaRPr lang="ko-KR" altLang="en-US" sz="4800" b="1" dirty="0">
              <a:solidFill>
                <a:schemeClr val="accent4"/>
              </a:solidFill>
            </a:endParaRPr>
          </a:p>
        </p:txBody>
      </p:sp>
      <p:pic>
        <p:nvPicPr>
          <p:cNvPr id="28674" name="Picture 2">
            <a:extLst>
              <a:ext uri="{FF2B5EF4-FFF2-40B4-BE49-F238E27FC236}">
                <a16:creationId xmlns:a16="http://schemas.microsoft.com/office/drawing/2014/main" id="{2668CC61-6072-4A46-AB09-ED66CF3C2A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69" y="1328166"/>
            <a:ext cx="9090338" cy="5204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00736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E7AF03-AAFA-4B21-94E6-D43D71719920}"/>
              </a:ext>
            </a:extLst>
          </p:cNvPr>
          <p:cNvSpPr txBox="1"/>
          <p:nvPr/>
        </p:nvSpPr>
        <p:spPr>
          <a:xfrm>
            <a:off x="720000" y="169965"/>
            <a:ext cx="15985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accent4">
                    <a:lumMod val="50000"/>
                  </a:schemeClr>
                </a:solidFill>
              </a:rPr>
              <a:t>모듈 명세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6A287E-578E-4555-9C9F-5642B2F6187E}"/>
              </a:ext>
            </a:extLst>
          </p:cNvPr>
          <p:cNvSpPr txBox="1"/>
          <p:nvPr/>
        </p:nvSpPr>
        <p:spPr>
          <a:xfrm>
            <a:off x="185879" y="46855"/>
            <a:ext cx="5341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</a:rPr>
              <a:t>7</a:t>
            </a:r>
            <a:endParaRPr lang="ko-KR" altLang="en-US" sz="4800" b="1" dirty="0">
              <a:solidFill>
                <a:schemeClr val="accent4"/>
              </a:solidFill>
            </a:endParaRPr>
          </a:p>
        </p:txBody>
      </p:sp>
      <p:pic>
        <p:nvPicPr>
          <p:cNvPr id="29698" name="Picture 2">
            <a:extLst>
              <a:ext uri="{FF2B5EF4-FFF2-40B4-BE49-F238E27FC236}">
                <a16:creationId xmlns:a16="http://schemas.microsoft.com/office/drawing/2014/main" id="{CC0F3F8C-4577-4D79-B208-C183BA8963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879" y="1172121"/>
            <a:ext cx="8807597" cy="5462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24910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E7AF03-AAFA-4B21-94E6-D43D71719920}"/>
              </a:ext>
            </a:extLst>
          </p:cNvPr>
          <p:cNvSpPr txBox="1"/>
          <p:nvPr/>
        </p:nvSpPr>
        <p:spPr>
          <a:xfrm>
            <a:off x="720000" y="169965"/>
            <a:ext cx="15985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accent4">
                    <a:lumMod val="50000"/>
                  </a:schemeClr>
                </a:solidFill>
              </a:rPr>
              <a:t>구조 차트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6A287E-578E-4555-9C9F-5642B2F6187E}"/>
              </a:ext>
            </a:extLst>
          </p:cNvPr>
          <p:cNvSpPr txBox="1"/>
          <p:nvPr/>
        </p:nvSpPr>
        <p:spPr>
          <a:xfrm>
            <a:off x="185879" y="46855"/>
            <a:ext cx="5341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</a:rPr>
              <a:t>8</a:t>
            </a:r>
            <a:endParaRPr lang="ko-KR" altLang="en-US" sz="4800" b="1" dirty="0">
              <a:solidFill>
                <a:schemeClr val="accent4"/>
              </a:solidFill>
            </a:endParaRPr>
          </a:p>
        </p:txBody>
      </p:sp>
      <p:pic>
        <p:nvPicPr>
          <p:cNvPr id="30722" name="Picture 2">
            <a:extLst>
              <a:ext uri="{FF2B5EF4-FFF2-40B4-BE49-F238E27FC236}">
                <a16:creationId xmlns:a16="http://schemas.microsoft.com/office/drawing/2014/main" id="{94A87288-86FE-42F4-B402-17EB8BB9CE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554" y="1325113"/>
            <a:ext cx="5660370" cy="5093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47585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E7AF03-AAFA-4B21-94E6-D43D71719920}"/>
              </a:ext>
            </a:extLst>
          </p:cNvPr>
          <p:cNvSpPr txBox="1"/>
          <p:nvPr/>
        </p:nvSpPr>
        <p:spPr>
          <a:xfrm>
            <a:off x="720000" y="169965"/>
            <a:ext cx="15985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accent4">
                    <a:lumMod val="50000"/>
                  </a:schemeClr>
                </a:solidFill>
              </a:rPr>
              <a:t>구조 차트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6A287E-578E-4555-9C9F-5642B2F6187E}"/>
              </a:ext>
            </a:extLst>
          </p:cNvPr>
          <p:cNvSpPr txBox="1"/>
          <p:nvPr/>
        </p:nvSpPr>
        <p:spPr>
          <a:xfrm>
            <a:off x="185879" y="46855"/>
            <a:ext cx="5341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</a:rPr>
              <a:t>8</a:t>
            </a:r>
            <a:endParaRPr lang="ko-KR" altLang="en-US" sz="4800" b="1" dirty="0">
              <a:solidFill>
                <a:schemeClr val="accent4"/>
              </a:solidFill>
            </a:endParaRPr>
          </a:p>
        </p:txBody>
      </p:sp>
      <p:pic>
        <p:nvPicPr>
          <p:cNvPr id="31746" name="Picture 2">
            <a:extLst>
              <a:ext uri="{FF2B5EF4-FFF2-40B4-BE49-F238E27FC236}">
                <a16:creationId xmlns:a16="http://schemas.microsoft.com/office/drawing/2014/main" id="{D63941A7-6505-4053-A7FB-E1A6975578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005" y="1392360"/>
            <a:ext cx="4185020" cy="5190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45904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E7AF03-AAFA-4B21-94E6-D43D71719920}"/>
              </a:ext>
            </a:extLst>
          </p:cNvPr>
          <p:cNvSpPr txBox="1"/>
          <p:nvPr/>
        </p:nvSpPr>
        <p:spPr>
          <a:xfrm>
            <a:off x="720000" y="169965"/>
            <a:ext cx="15985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accent4">
                    <a:lumMod val="50000"/>
                  </a:schemeClr>
                </a:solidFill>
              </a:rPr>
              <a:t>구조 차트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6A287E-578E-4555-9C9F-5642B2F6187E}"/>
              </a:ext>
            </a:extLst>
          </p:cNvPr>
          <p:cNvSpPr txBox="1"/>
          <p:nvPr/>
        </p:nvSpPr>
        <p:spPr>
          <a:xfrm>
            <a:off x="185879" y="46855"/>
            <a:ext cx="5341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</a:rPr>
              <a:t>8</a:t>
            </a:r>
            <a:endParaRPr lang="ko-KR" altLang="en-US" sz="4800" b="1" dirty="0">
              <a:solidFill>
                <a:schemeClr val="accent4"/>
              </a:solidFill>
            </a:endParaRPr>
          </a:p>
        </p:txBody>
      </p:sp>
      <p:pic>
        <p:nvPicPr>
          <p:cNvPr id="32770" name="Picture 2">
            <a:extLst>
              <a:ext uri="{FF2B5EF4-FFF2-40B4-BE49-F238E27FC236}">
                <a16:creationId xmlns:a16="http://schemas.microsoft.com/office/drawing/2014/main" id="{696F97AA-317A-4672-8859-B111C65552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000" y="1431729"/>
            <a:ext cx="3700098" cy="5256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68345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E7AF03-AAFA-4B21-94E6-D43D71719920}"/>
              </a:ext>
            </a:extLst>
          </p:cNvPr>
          <p:cNvSpPr txBox="1"/>
          <p:nvPr/>
        </p:nvSpPr>
        <p:spPr>
          <a:xfrm>
            <a:off x="720000" y="169965"/>
            <a:ext cx="15985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accent4">
                    <a:lumMod val="50000"/>
                  </a:schemeClr>
                </a:solidFill>
              </a:rPr>
              <a:t>구조 차트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6A287E-578E-4555-9C9F-5642B2F6187E}"/>
              </a:ext>
            </a:extLst>
          </p:cNvPr>
          <p:cNvSpPr txBox="1"/>
          <p:nvPr/>
        </p:nvSpPr>
        <p:spPr>
          <a:xfrm>
            <a:off x="185879" y="46855"/>
            <a:ext cx="5341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</a:rPr>
              <a:t>8</a:t>
            </a:r>
            <a:endParaRPr lang="ko-KR" altLang="en-US" sz="4800" b="1" dirty="0">
              <a:solidFill>
                <a:schemeClr val="accent4"/>
              </a:solidFill>
            </a:endParaRPr>
          </a:p>
        </p:txBody>
      </p:sp>
      <p:pic>
        <p:nvPicPr>
          <p:cNvPr id="33794" name="Picture 2">
            <a:extLst>
              <a:ext uri="{FF2B5EF4-FFF2-40B4-BE49-F238E27FC236}">
                <a16:creationId xmlns:a16="http://schemas.microsoft.com/office/drawing/2014/main" id="{ED69B89A-3C8C-4896-9DC6-86C3A60C83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473" y="1451278"/>
            <a:ext cx="4295981" cy="5166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52655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D27475A-FB44-45B8-A8EA-787D9F9F89C1}"/>
              </a:ext>
            </a:extLst>
          </p:cNvPr>
          <p:cNvSpPr/>
          <p:nvPr/>
        </p:nvSpPr>
        <p:spPr>
          <a:xfrm>
            <a:off x="894080" y="955040"/>
            <a:ext cx="5029200" cy="5029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F1EF4E5-8B6C-4044-98D4-4CE9EBEEE068}"/>
              </a:ext>
            </a:extLst>
          </p:cNvPr>
          <p:cNvSpPr/>
          <p:nvPr/>
        </p:nvSpPr>
        <p:spPr>
          <a:xfrm>
            <a:off x="3972560" y="1412240"/>
            <a:ext cx="2824480" cy="282448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076CC6-2716-492F-97EA-92157CB90CF8}"/>
              </a:ext>
            </a:extLst>
          </p:cNvPr>
          <p:cNvSpPr txBox="1"/>
          <p:nvPr/>
        </p:nvSpPr>
        <p:spPr>
          <a:xfrm>
            <a:off x="7670800" y="2418080"/>
            <a:ext cx="21804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accent4">
                    <a:lumMod val="50000"/>
                  </a:schemeClr>
                </a:solidFill>
              </a:rPr>
              <a:t>라벨 붙이기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4C1339-7D13-4386-965C-3402B66819A8}"/>
              </a:ext>
            </a:extLst>
          </p:cNvPr>
          <p:cNvSpPr txBox="1"/>
          <p:nvPr/>
        </p:nvSpPr>
        <p:spPr>
          <a:xfrm>
            <a:off x="7670800" y="3100308"/>
            <a:ext cx="2438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spc="-300" dirty="0">
                <a:solidFill>
                  <a:schemeClr val="accent4">
                    <a:lumMod val="50000"/>
                  </a:schemeClr>
                </a:solidFill>
              </a:rPr>
              <a:t>이동한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B23695-8A31-40A6-B134-9546AED4FADD}"/>
              </a:ext>
            </a:extLst>
          </p:cNvPr>
          <p:cNvSpPr txBox="1"/>
          <p:nvPr/>
        </p:nvSpPr>
        <p:spPr>
          <a:xfrm>
            <a:off x="6027376" y="1633249"/>
            <a:ext cx="66556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 dirty="0">
                <a:solidFill>
                  <a:schemeClr val="accent2"/>
                </a:solidFill>
              </a:rPr>
              <a:t>6</a:t>
            </a:r>
            <a:endParaRPr lang="ko-KR" altLang="en-US" sz="66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88283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E7AF03-AAFA-4B21-94E6-D43D71719920}"/>
              </a:ext>
            </a:extLst>
          </p:cNvPr>
          <p:cNvSpPr txBox="1"/>
          <p:nvPr/>
        </p:nvSpPr>
        <p:spPr>
          <a:xfrm>
            <a:off x="720000" y="169965"/>
            <a:ext cx="38693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300" dirty="0">
                <a:solidFill>
                  <a:schemeClr val="accent4">
                    <a:lumMod val="50000"/>
                  </a:schemeClr>
                </a:solidFill>
              </a:rPr>
              <a:t>System Context Diagram</a:t>
            </a:r>
            <a:endParaRPr lang="ko-KR" altLang="en-US" sz="3200" spc="-3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6A287E-578E-4555-9C9F-5642B2F6187E}"/>
              </a:ext>
            </a:extLst>
          </p:cNvPr>
          <p:cNvSpPr txBox="1"/>
          <p:nvPr/>
        </p:nvSpPr>
        <p:spPr>
          <a:xfrm>
            <a:off x="185879" y="46855"/>
            <a:ext cx="5341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</a:rPr>
              <a:t>1</a:t>
            </a:r>
            <a:endParaRPr lang="ko-KR" altLang="en-US" sz="4800" b="1" dirty="0">
              <a:solidFill>
                <a:schemeClr val="accent4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1D42F7F-DE49-4FF0-B9F3-E517F4D77C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879" y="1328166"/>
            <a:ext cx="9267825" cy="521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9252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E7AF03-AAFA-4B21-94E6-D43D71719920}"/>
              </a:ext>
            </a:extLst>
          </p:cNvPr>
          <p:cNvSpPr txBox="1"/>
          <p:nvPr/>
        </p:nvSpPr>
        <p:spPr>
          <a:xfrm>
            <a:off x="720000" y="169965"/>
            <a:ext cx="29606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300" dirty="0">
                <a:solidFill>
                  <a:schemeClr val="accent4">
                    <a:lumMod val="50000"/>
                  </a:schemeClr>
                </a:solidFill>
              </a:rPr>
              <a:t>Data Flow Diagram</a:t>
            </a:r>
            <a:endParaRPr lang="ko-KR" altLang="en-US" sz="3200" spc="-3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6A287E-578E-4555-9C9F-5642B2F6187E}"/>
              </a:ext>
            </a:extLst>
          </p:cNvPr>
          <p:cNvSpPr txBox="1"/>
          <p:nvPr/>
        </p:nvSpPr>
        <p:spPr>
          <a:xfrm>
            <a:off x="185879" y="46855"/>
            <a:ext cx="5341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</a:rPr>
              <a:t>2</a:t>
            </a:r>
            <a:endParaRPr lang="ko-KR" altLang="en-US" sz="4800" b="1" dirty="0">
              <a:solidFill>
                <a:schemeClr val="accent4"/>
              </a:solidFill>
            </a:endParaRP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0DFCEB20-586C-4CFD-B313-DFB7E9B4D9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879" y="1328166"/>
            <a:ext cx="5769327" cy="5162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69733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E7AF03-AAFA-4B21-94E6-D43D71719920}"/>
              </a:ext>
            </a:extLst>
          </p:cNvPr>
          <p:cNvSpPr txBox="1"/>
          <p:nvPr/>
        </p:nvSpPr>
        <p:spPr>
          <a:xfrm>
            <a:off x="720000" y="169965"/>
            <a:ext cx="29606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300" dirty="0">
                <a:solidFill>
                  <a:schemeClr val="accent4">
                    <a:lumMod val="50000"/>
                  </a:schemeClr>
                </a:solidFill>
              </a:rPr>
              <a:t>Data Flow Diagram</a:t>
            </a:r>
            <a:endParaRPr lang="ko-KR" altLang="en-US" sz="3200" spc="-3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6A287E-578E-4555-9C9F-5642B2F6187E}"/>
              </a:ext>
            </a:extLst>
          </p:cNvPr>
          <p:cNvSpPr txBox="1"/>
          <p:nvPr/>
        </p:nvSpPr>
        <p:spPr>
          <a:xfrm>
            <a:off x="185879" y="46855"/>
            <a:ext cx="5341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</a:rPr>
              <a:t>2</a:t>
            </a:r>
            <a:endParaRPr lang="ko-KR" altLang="en-US" sz="4800" b="1" dirty="0">
              <a:solidFill>
                <a:schemeClr val="accent4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9EE264B-C9D7-4B37-893B-011470A3D2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879" y="1328166"/>
            <a:ext cx="9248775" cy="521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1433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E7AF03-AAFA-4B21-94E6-D43D71719920}"/>
              </a:ext>
            </a:extLst>
          </p:cNvPr>
          <p:cNvSpPr txBox="1"/>
          <p:nvPr/>
        </p:nvSpPr>
        <p:spPr>
          <a:xfrm>
            <a:off x="720000" y="169965"/>
            <a:ext cx="29606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300" dirty="0">
                <a:solidFill>
                  <a:schemeClr val="accent4">
                    <a:lumMod val="50000"/>
                  </a:schemeClr>
                </a:solidFill>
              </a:rPr>
              <a:t>Data Flow Diagram</a:t>
            </a:r>
            <a:endParaRPr lang="ko-KR" altLang="en-US" sz="3200" spc="-3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6A287E-578E-4555-9C9F-5642B2F6187E}"/>
              </a:ext>
            </a:extLst>
          </p:cNvPr>
          <p:cNvSpPr txBox="1"/>
          <p:nvPr/>
        </p:nvSpPr>
        <p:spPr>
          <a:xfrm>
            <a:off x="185879" y="46855"/>
            <a:ext cx="5341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</a:rPr>
              <a:t>2</a:t>
            </a:r>
            <a:endParaRPr lang="ko-KR" altLang="en-US" sz="4800" b="1" dirty="0">
              <a:solidFill>
                <a:schemeClr val="accent4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C49F276-4405-4EDE-8723-D56B5CDBA1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879" y="1328166"/>
            <a:ext cx="9267825" cy="521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8250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E7AF03-AAFA-4B21-94E6-D43D71719920}"/>
              </a:ext>
            </a:extLst>
          </p:cNvPr>
          <p:cNvSpPr txBox="1"/>
          <p:nvPr/>
        </p:nvSpPr>
        <p:spPr>
          <a:xfrm>
            <a:off x="720000" y="169965"/>
            <a:ext cx="29606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300" dirty="0">
                <a:solidFill>
                  <a:schemeClr val="accent4">
                    <a:lumMod val="50000"/>
                  </a:schemeClr>
                </a:solidFill>
              </a:rPr>
              <a:t>Data Flow Diagram</a:t>
            </a:r>
            <a:endParaRPr lang="ko-KR" altLang="en-US" sz="3200" spc="-3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6A287E-578E-4555-9C9F-5642B2F6187E}"/>
              </a:ext>
            </a:extLst>
          </p:cNvPr>
          <p:cNvSpPr txBox="1"/>
          <p:nvPr/>
        </p:nvSpPr>
        <p:spPr>
          <a:xfrm>
            <a:off x="185879" y="46855"/>
            <a:ext cx="5341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</a:rPr>
              <a:t>2</a:t>
            </a:r>
            <a:endParaRPr lang="ko-KR" altLang="en-US" sz="4800" b="1" dirty="0">
              <a:solidFill>
                <a:schemeClr val="accent4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241C3BC-36E6-45BB-B1DB-2799F2B1AF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879" y="1328166"/>
            <a:ext cx="9077325" cy="521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7479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E7AF03-AAFA-4B21-94E6-D43D71719920}"/>
              </a:ext>
            </a:extLst>
          </p:cNvPr>
          <p:cNvSpPr txBox="1"/>
          <p:nvPr/>
        </p:nvSpPr>
        <p:spPr>
          <a:xfrm>
            <a:off x="720000" y="169965"/>
            <a:ext cx="23847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300" dirty="0">
                <a:solidFill>
                  <a:schemeClr val="accent4">
                    <a:lumMod val="50000"/>
                  </a:schemeClr>
                </a:solidFill>
              </a:rPr>
              <a:t>Data Dictionary</a:t>
            </a:r>
            <a:endParaRPr lang="ko-KR" altLang="en-US" sz="3200" spc="-3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6A287E-578E-4555-9C9F-5642B2F6187E}"/>
              </a:ext>
            </a:extLst>
          </p:cNvPr>
          <p:cNvSpPr txBox="1"/>
          <p:nvPr/>
        </p:nvSpPr>
        <p:spPr>
          <a:xfrm>
            <a:off x="185879" y="46855"/>
            <a:ext cx="5341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</a:rPr>
              <a:t>3</a:t>
            </a:r>
            <a:endParaRPr lang="ko-KR" altLang="en-US" sz="4800" b="1" dirty="0">
              <a:solidFill>
                <a:schemeClr val="accent4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1AE83BE-741B-426F-90C9-A429F9099C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878" y="1328165"/>
            <a:ext cx="11803149" cy="448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9948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E7AF03-AAFA-4B21-94E6-D43D71719920}"/>
              </a:ext>
            </a:extLst>
          </p:cNvPr>
          <p:cNvSpPr txBox="1"/>
          <p:nvPr/>
        </p:nvSpPr>
        <p:spPr>
          <a:xfrm>
            <a:off x="720000" y="169965"/>
            <a:ext cx="34692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accent4">
                    <a:lumMod val="50000"/>
                  </a:schemeClr>
                </a:solidFill>
              </a:rPr>
              <a:t>프로세스 명세</a:t>
            </a:r>
            <a:r>
              <a:rPr lang="en-US" altLang="ko-KR" sz="3200" spc="-300" dirty="0">
                <a:solidFill>
                  <a:schemeClr val="accent4">
                    <a:lumMod val="50000"/>
                  </a:schemeClr>
                </a:solidFill>
              </a:rPr>
              <a:t>(</a:t>
            </a:r>
            <a:r>
              <a:rPr lang="ko-KR" altLang="en-US" sz="3200" spc="-300" dirty="0">
                <a:solidFill>
                  <a:schemeClr val="accent4">
                    <a:lumMod val="50000"/>
                  </a:schemeClr>
                </a:solidFill>
              </a:rPr>
              <a:t>자연어</a:t>
            </a:r>
            <a:r>
              <a:rPr lang="en-US" altLang="ko-KR" sz="3200" spc="-300" dirty="0">
                <a:solidFill>
                  <a:schemeClr val="accent4">
                    <a:lumMod val="50000"/>
                  </a:schemeClr>
                </a:solidFill>
              </a:rPr>
              <a:t>)</a:t>
            </a:r>
            <a:endParaRPr lang="ko-KR" altLang="en-US" sz="3200" spc="-3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6A287E-578E-4555-9C9F-5642B2F6187E}"/>
              </a:ext>
            </a:extLst>
          </p:cNvPr>
          <p:cNvSpPr txBox="1"/>
          <p:nvPr/>
        </p:nvSpPr>
        <p:spPr>
          <a:xfrm>
            <a:off x="185879" y="46855"/>
            <a:ext cx="5341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</a:rPr>
              <a:t>4</a:t>
            </a:r>
            <a:endParaRPr lang="ko-KR" altLang="en-US" sz="4800" b="1" dirty="0">
              <a:solidFill>
                <a:schemeClr val="accent4"/>
              </a:solidFill>
            </a:endParaRPr>
          </a:p>
        </p:txBody>
      </p:sp>
      <p:pic>
        <p:nvPicPr>
          <p:cNvPr id="6" name="그림 5" descr="테이블이(가) 표시된 사진&#10;&#10;자동 생성된 설명">
            <a:extLst>
              <a:ext uri="{FF2B5EF4-FFF2-40B4-BE49-F238E27FC236}">
                <a16:creationId xmlns:a16="http://schemas.microsoft.com/office/drawing/2014/main" id="{B7958B16-03BE-4BD0-B26A-D343AF8124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879" y="1328166"/>
            <a:ext cx="9258300" cy="521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9613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E7AF03-AAFA-4B21-94E6-D43D71719920}"/>
              </a:ext>
            </a:extLst>
          </p:cNvPr>
          <p:cNvSpPr txBox="1"/>
          <p:nvPr/>
        </p:nvSpPr>
        <p:spPr>
          <a:xfrm>
            <a:off x="720000" y="169965"/>
            <a:ext cx="34692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accent4">
                    <a:lumMod val="50000"/>
                  </a:schemeClr>
                </a:solidFill>
              </a:rPr>
              <a:t>프로세스 명세</a:t>
            </a:r>
            <a:r>
              <a:rPr lang="en-US" altLang="ko-KR" sz="3200" spc="-300" dirty="0">
                <a:solidFill>
                  <a:schemeClr val="accent4">
                    <a:lumMod val="50000"/>
                  </a:schemeClr>
                </a:solidFill>
              </a:rPr>
              <a:t>(</a:t>
            </a:r>
            <a:r>
              <a:rPr lang="ko-KR" altLang="en-US" sz="3200" spc="-300" dirty="0">
                <a:solidFill>
                  <a:schemeClr val="accent4">
                    <a:lumMod val="50000"/>
                  </a:schemeClr>
                </a:solidFill>
              </a:rPr>
              <a:t>자연어</a:t>
            </a:r>
            <a:r>
              <a:rPr lang="en-US" altLang="ko-KR" sz="3200" spc="-300" dirty="0">
                <a:solidFill>
                  <a:schemeClr val="accent4">
                    <a:lumMod val="50000"/>
                  </a:schemeClr>
                </a:solidFill>
              </a:rPr>
              <a:t>)</a:t>
            </a:r>
            <a:endParaRPr lang="ko-KR" altLang="en-US" sz="3200" spc="-3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6A287E-578E-4555-9C9F-5642B2F6187E}"/>
              </a:ext>
            </a:extLst>
          </p:cNvPr>
          <p:cNvSpPr txBox="1"/>
          <p:nvPr/>
        </p:nvSpPr>
        <p:spPr>
          <a:xfrm>
            <a:off x="185879" y="46855"/>
            <a:ext cx="5341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</a:rPr>
              <a:t>4</a:t>
            </a:r>
            <a:endParaRPr lang="ko-KR" altLang="en-US" sz="4800" b="1" dirty="0">
              <a:solidFill>
                <a:schemeClr val="accent4"/>
              </a:solidFill>
            </a:endParaRPr>
          </a:p>
        </p:txBody>
      </p:sp>
      <p:pic>
        <p:nvPicPr>
          <p:cNvPr id="6" name="그림 5" descr="테이블이(가) 표시된 사진&#10;&#10;자동 생성된 설명">
            <a:extLst>
              <a:ext uri="{FF2B5EF4-FFF2-40B4-BE49-F238E27FC236}">
                <a16:creationId xmlns:a16="http://schemas.microsoft.com/office/drawing/2014/main" id="{B43BF939-6F9C-4E8E-9C4B-5367C23B04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879" y="1328166"/>
            <a:ext cx="9248775" cy="521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0051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E7AF03-AAFA-4B21-94E6-D43D71719920}"/>
              </a:ext>
            </a:extLst>
          </p:cNvPr>
          <p:cNvSpPr txBox="1"/>
          <p:nvPr/>
        </p:nvSpPr>
        <p:spPr>
          <a:xfrm>
            <a:off x="720000" y="169965"/>
            <a:ext cx="34692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accent4">
                    <a:lumMod val="50000"/>
                  </a:schemeClr>
                </a:solidFill>
              </a:rPr>
              <a:t>프로세스 명세</a:t>
            </a:r>
            <a:r>
              <a:rPr lang="en-US" altLang="ko-KR" sz="3200" spc="-300" dirty="0">
                <a:solidFill>
                  <a:schemeClr val="accent4">
                    <a:lumMod val="50000"/>
                  </a:schemeClr>
                </a:solidFill>
              </a:rPr>
              <a:t>(</a:t>
            </a:r>
            <a:r>
              <a:rPr lang="ko-KR" altLang="en-US" sz="3200" spc="-300" dirty="0">
                <a:solidFill>
                  <a:schemeClr val="accent4">
                    <a:lumMod val="50000"/>
                  </a:schemeClr>
                </a:solidFill>
              </a:rPr>
              <a:t>자연어</a:t>
            </a:r>
            <a:r>
              <a:rPr lang="en-US" altLang="ko-KR" sz="3200" spc="-300" dirty="0">
                <a:solidFill>
                  <a:schemeClr val="accent4">
                    <a:lumMod val="50000"/>
                  </a:schemeClr>
                </a:solidFill>
              </a:rPr>
              <a:t>)</a:t>
            </a:r>
            <a:endParaRPr lang="ko-KR" altLang="en-US" sz="3200" spc="-3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6A287E-578E-4555-9C9F-5642B2F6187E}"/>
              </a:ext>
            </a:extLst>
          </p:cNvPr>
          <p:cNvSpPr txBox="1"/>
          <p:nvPr/>
        </p:nvSpPr>
        <p:spPr>
          <a:xfrm>
            <a:off x="185879" y="46855"/>
            <a:ext cx="5341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</a:rPr>
              <a:t>4</a:t>
            </a:r>
            <a:endParaRPr lang="ko-KR" altLang="en-US" sz="4800" b="1" dirty="0">
              <a:solidFill>
                <a:schemeClr val="accent4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0FD6544-4CA7-47E9-9537-1A8F6BD0DA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879" y="1328166"/>
            <a:ext cx="9258300" cy="2486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6667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E7AF03-AAFA-4B21-94E6-D43D71719920}"/>
              </a:ext>
            </a:extLst>
          </p:cNvPr>
          <p:cNvSpPr txBox="1"/>
          <p:nvPr/>
        </p:nvSpPr>
        <p:spPr>
          <a:xfrm>
            <a:off x="720000" y="169965"/>
            <a:ext cx="19335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accent4">
                    <a:lumMod val="50000"/>
                  </a:schemeClr>
                </a:solidFill>
              </a:rPr>
              <a:t>태스크 설계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6A287E-578E-4555-9C9F-5642B2F6187E}"/>
              </a:ext>
            </a:extLst>
          </p:cNvPr>
          <p:cNvSpPr txBox="1"/>
          <p:nvPr/>
        </p:nvSpPr>
        <p:spPr>
          <a:xfrm>
            <a:off x="185879" y="46855"/>
            <a:ext cx="5341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</a:rPr>
              <a:t>5</a:t>
            </a:r>
            <a:endParaRPr lang="ko-KR" altLang="en-US" sz="4800" b="1" dirty="0">
              <a:solidFill>
                <a:schemeClr val="accent4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B586C25-8DC0-4591-94C7-E567C07533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879" y="1328166"/>
            <a:ext cx="9258300" cy="521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3414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E7AF03-AAFA-4B21-94E6-D43D71719920}"/>
              </a:ext>
            </a:extLst>
          </p:cNvPr>
          <p:cNvSpPr txBox="1"/>
          <p:nvPr/>
        </p:nvSpPr>
        <p:spPr>
          <a:xfrm>
            <a:off x="720000" y="169965"/>
            <a:ext cx="19335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accent4">
                    <a:lumMod val="50000"/>
                  </a:schemeClr>
                </a:solidFill>
              </a:rPr>
              <a:t>태스크 설계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6A287E-578E-4555-9C9F-5642B2F6187E}"/>
              </a:ext>
            </a:extLst>
          </p:cNvPr>
          <p:cNvSpPr txBox="1"/>
          <p:nvPr/>
        </p:nvSpPr>
        <p:spPr>
          <a:xfrm>
            <a:off x="185879" y="46855"/>
            <a:ext cx="5341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</a:rPr>
              <a:t>5</a:t>
            </a:r>
            <a:endParaRPr lang="ko-KR" altLang="en-US" sz="4800" b="1" dirty="0">
              <a:solidFill>
                <a:schemeClr val="accent4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0715DAA-2DD2-4E03-AB2B-DF225CF162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879" y="1328166"/>
            <a:ext cx="9277350" cy="521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0013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E7AF03-AAFA-4B21-94E6-D43D71719920}"/>
              </a:ext>
            </a:extLst>
          </p:cNvPr>
          <p:cNvSpPr txBox="1"/>
          <p:nvPr/>
        </p:nvSpPr>
        <p:spPr>
          <a:xfrm>
            <a:off x="720000" y="169965"/>
            <a:ext cx="15985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accent4">
                    <a:lumMod val="50000"/>
                  </a:schemeClr>
                </a:solidFill>
              </a:rPr>
              <a:t>모듈 구조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6A287E-578E-4555-9C9F-5642B2F6187E}"/>
              </a:ext>
            </a:extLst>
          </p:cNvPr>
          <p:cNvSpPr txBox="1"/>
          <p:nvPr/>
        </p:nvSpPr>
        <p:spPr>
          <a:xfrm>
            <a:off x="185879" y="46855"/>
            <a:ext cx="5341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</a:rPr>
              <a:t>6</a:t>
            </a:r>
            <a:endParaRPr lang="ko-KR" altLang="en-US" sz="4800" b="1" dirty="0">
              <a:solidFill>
                <a:schemeClr val="accent4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E2254D9-46E7-44D0-AE22-1F069A0E5F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879" y="1328166"/>
            <a:ext cx="924877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3973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E7AF03-AAFA-4B21-94E6-D43D71719920}"/>
              </a:ext>
            </a:extLst>
          </p:cNvPr>
          <p:cNvSpPr txBox="1"/>
          <p:nvPr/>
        </p:nvSpPr>
        <p:spPr>
          <a:xfrm>
            <a:off x="720000" y="169965"/>
            <a:ext cx="23847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300" dirty="0">
                <a:solidFill>
                  <a:schemeClr val="accent4">
                    <a:lumMod val="50000"/>
                  </a:schemeClr>
                </a:solidFill>
              </a:rPr>
              <a:t>Data Dictionary</a:t>
            </a:r>
            <a:endParaRPr lang="ko-KR" altLang="en-US" sz="3200" spc="-3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6A287E-578E-4555-9C9F-5642B2F6187E}"/>
              </a:ext>
            </a:extLst>
          </p:cNvPr>
          <p:cNvSpPr txBox="1"/>
          <p:nvPr/>
        </p:nvSpPr>
        <p:spPr>
          <a:xfrm>
            <a:off x="185879" y="46855"/>
            <a:ext cx="5341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</a:rPr>
              <a:t>3</a:t>
            </a:r>
            <a:endParaRPr lang="ko-KR" altLang="en-US" sz="4800" b="1" dirty="0">
              <a:solidFill>
                <a:schemeClr val="accent4"/>
              </a:solidFill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FC47A8F8-44DD-41C1-AE22-DD0FD773E5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879" y="1261408"/>
            <a:ext cx="11709486" cy="4230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09348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E7AF03-AAFA-4B21-94E6-D43D71719920}"/>
              </a:ext>
            </a:extLst>
          </p:cNvPr>
          <p:cNvSpPr txBox="1"/>
          <p:nvPr/>
        </p:nvSpPr>
        <p:spPr>
          <a:xfrm>
            <a:off x="720000" y="169965"/>
            <a:ext cx="15985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accent4">
                    <a:lumMod val="50000"/>
                  </a:schemeClr>
                </a:solidFill>
              </a:rPr>
              <a:t>모듈 구조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6A287E-578E-4555-9C9F-5642B2F6187E}"/>
              </a:ext>
            </a:extLst>
          </p:cNvPr>
          <p:cNvSpPr txBox="1"/>
          <p:nvPr/>
        </p:nvSpPr>
        <p:spPr>
          <a:xfrm>
            <a:off x="185879" y="46855"/>
            <a:ext cx="5341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</a:rPr>
              <a:t>6</a:t>
            </a:r>
            <a:endParaRPr lang="ko-KR" altLang="en-US" sz="4800" b="1" dirty="0">
              <a:solidFill>
                <a:schemeClr val="accent4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D173E85-0D14-4500-8D3F-115D3A2C42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879" y="1328166"/>
            <a:ext cx="9248775" cy="521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0607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E7AF03-AAFA-4B21-94E6-D43D71719920}"/>
              </a:ext>
            </a:extLst>
          </p:cNvPr>
          <p:cNvSpPr txBox="1"/>
          <p:nvPr/>
        </p:nvSpPr>
        <p:spPr>
          <a:xfrm>
            <a:off x="720000" y="169965"/>
            <a:ext cx="15985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accent4">
                    <a:lumMod val="50000"/>
                  </a:schemeClr>
                </a:solidFill>
              </a:rPr>
              <a:t>모듈 명세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6A287E-578E-4555-9C9F-5642B2F6187E}"/>
              </a:ext>
            </a:extLst>
          </p:cNvPr>
          <p:cNvSpPr txBox="1"/>
          <p:nvPr/>
        </p:nvSpPr>
        <p:spPr>
          <a:xfrm>
            <a:off x="185879" y="46855"/>
            <a:ext cx="5341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</a:rPr>
              <a:t>7</a:t>
            </a:r>
            <a:endParaRPr lang="ko-KR" altLang="en-US" sz="4800" b="1" dirty="0">
              <a:solidFill>
                <a:schemeClr val="accent4"/>
              </a:solidFill>
            </a:endParaRPr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074E0EF4-382A-4B50-A13C-19C84B7BDF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879" y="1328166"/>
            <a:ext cx="9741205" cy="5126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4901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E7AF03-AAFA-4B21-94E6-D43D71719920}"/>
              </a:ext>
            </a:extLst>
          </p:cNvPr>
          <p:cNvSpPr txBox="1"/>
          <p:nvPr/>
        </p:nvSpPr>
        <p:spPr>
          <a:xfrm>
            <a:off x="720000" y="169965"/>
            <a:ext cx="15985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accent4">
                    <a:lumMod val="50000"/>
                  </a:schemeClr>
                </a:solidFill>
              </a:rPr>
              <a:t>모듈 명세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6A287E-578E-4555-9C9F-5642B2F6187E}"/>
              </a:ext>
            </a:extLst>
          </p:cNvPr>
          <p:cNvSpPr txBox="1"/>
          <p:nvPr/>
        </p:nvSpPr>
        <p:spPr>
          <a:xfrm>
            <a:off x="185879" y="46855"/>
            <a:ext cx="5341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</a:rPr>
              <a:t>7</a:t>
            </a:r>
            <a:endParaRPr lang="ko-KR" altLang="en-US" sz="4800" b="1" dirty="0">
              <a:solidFill>
                <a:schemeClr val="accent4"/>
              </a:solidFill>
            </a:endParaRPr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F65B2B91-A732-40DB-BD82-92A6C35031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880" y="1328167"/>
            <a:ext cx="9836661" cy="3353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3095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E7AF03-AAFA-4B21-94E6-D43D71719920}"/>
              </a:ext>
            </a:extLst>
          </p:cNvPr>
          <p:cNvSpPr txBox="1"/>
          <p:nvPr/>
        </p:nvSpPr>
        <p:spPr>
          <a:xfrm>
            <a:off x="720000" y="169965"/>
            <a:ext cx="15985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accent4">
                    <a:lumMod val="50000"/>
                  </a:schemeClr>
                </a:solidFill>
              </a:rPr>
              <a:t>구조 차트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6A287E-578E-4555-9C9F-5642B2F6187E}"/>
              </a:ext>
            </a:extLst>
          </p:cNvPr>
          <p:cNvSpPr txBox="1"/>
          <p:nvPr/>
        </p:nvSpPr>
        <p:spPr>
          <a:xfrm>
            <a:off x="185879" y="46855"/>
            <a:ext cx="5341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</a:rPr>
              <a:t>8</a:t>
            </a:r>
            <a:endParaRPr lang="ko-KR" altLang="en-US" sz="4800" b="1" dirty="0">
              <a:solidFill>
                <a:schemeClr val="accent4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6B3DC09-F996-4E02-8E28-36AD77F411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879" y="1328166"/>
            <a:ext cx="9258300" cy="521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0815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E7AF03-AAFA-4B21-94E6-D43D71719920}"/>
              </a:ext>
            </a:extLst>
          </p:cNvPr>
          <p:cNvSpPr txBox="1"/>
          <p:nvPr/>
        </p:nvSpPr>
        <p:spPr>
          <a:xfrm>
            <a:off x="720000" y="169965"/>
            <a:ext cx="15985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accent4">
                    <a:lumMod val="50000"/>
                  </a:schemeClr>
                </a:solidFill>
              </a:rPr>
              <a:t>구조 차트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6A287E-578E-4555-9C9F-5642B2F6187E}"/>
              </a:ext>
            </a:extLst>
          </p:cNvPr>
          <p:cNvSpPr txBox="1"/>
          <p:nvPr/>
        </p:nvSpPr>
        <p:spPr>
          <a:xfrm>
            <a:off x="185879" y="46855"/>
            <a:ext cx="5341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</a:rPr>
              <a:t>8</a:t>
            </a:r>
            <a:endParaRPr lang="ko-KR" altLang="en-US" sz="4800" b="1" dirty="0">
              <a:solidFill>
                <a:schemeClr val="accent4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AE0A45A-DB99-402C-B1B1-AA328AB4DB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879" y="1328166"/>
            <a:ext cx="9258300" cy="519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8127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E7AF03-AAFA-4B21-94E6-D43D71719920}"/>
              </a:ext>
            </a:extLst>
          </p:cNvPr>
          <p:cNvSpPr txBox="1"/>
          <p:nvPr/>
        </p:nvSpPr>
        <p:spPr>
          <a:xfrm>
            <a:off x="720000" y="169965"/>
            <a:ext cx="15985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accent4">
                    <a:lumMod val="50000"/>
                  </a:schemeClr>
                </a:solidFill>
              </a:rPr>
              <a:t>구조 차트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6A287E-578E-4555-9C9F-5642B2F6187E}"/>
              </a:ext>
            </a:extLst>
          </p:cNvPr>
          <p:cNvSpPr txBox="1"/>
          <p:nvPr/>
        </p:nvSpPr>
        <p:spPr>
          <a:xfrm>
            <a:off x="185879" y="46855"/>
            <a:ext cx="5341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</a:rPr>
              <a:t>8</a:t>
            </a:r>
            <a:endParaRPr lang="ko-KR" altLang="en-US" sz="4800" b="1" dirty="0">
              <a:solidFill>
                <a:schemeClr val="accent4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E9ED6F5-160E-46BA-BFB3-E803D18B7A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879" y="1328166"/>
            <a:ext cx="3762375" cy="40481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292630D-3C56-4B6D-9F4D-C06A1D82C545}"/>
              </a:ext>
            </a:extLst>
          </p:cNvPr>
          <p:cNvSpPr txBox="1"/>
          <p:nvPr/>
        </p:nvSpPr>
        <p:spPr>
          <a:xfrm>
            <a:off x="2192572" y="3107782"/>
            <a:ext cx="15060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/>
              <a:t>Label_Info</a:t>
            </a:r>
            <a:endParaRPr lang="ko-KR" altLang="en-US" sz="1200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63548C56-1C39-40CC-AACB-5D4FFF10C784}"/>
              </a:ext>
            </a:extLst>
          </p:cNvPr>
          <p:cNvSpPr/>
          <p:nvPr/>
        </p:nvSpPr>
        <p:spPr>
          <a:xfrm>
            <a:off x="2067066" y="2989444"/>
            <a:ext cx="125506" cy="12550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54E8A471-8127-432B-9553-8618831B177C}"/>
              </a:ext>
            </a:extLst>
          </p:cNvPr>
          <p:cNvCxnSpPr>
            <a:stCxn id="8" idx="4"/>
          </p:cNvCxnSpPr>
          <p:nvPr/>
        </p:nvCxnSpPr>
        <p:spPr>
          <a:xfrm>
            <a:off x="2129819" y="3114950"/>
            <a:ext cx="0" cy="4709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62025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D27475A-FB44-45B8-A8EA-787D9F9F89C1}"/>
              </a:ext>
            </a:extLst>
          </p:cNvPr>
          <p:cNvSpPr/>
          <p:nvPr/>
        </p:nvSpPr>
        <p:spPr>
          <a:xfrm>
            <a:off x="894080" y="955040"/>
            <a:ext cx="5029200" cy="5029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F1EF4E5-8B6C-4044-98D4-4CE9EBEEE068}"/>
              </a:ext>
            </a:extLst>
          </p:cNvPr>
          <p:cNvSpPr/>
          <p:nvPr/>
        </p:nvSpPr>
        <p:spPr>
          <a:xfrm>
            <a:off x="3972560" y="1412240"/>
            <a:ext cx="2824480" cy="282448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076CC6-2716-492F-97EA-92157CB90CF8}"/>
              </a:ext>
            </a:extLst>
          </p:cNvPr>
          <p:cNvSpPr txBox="1"/>
          <p:nvPr/>
        </p:nvSpPr>
        <p:spPr>
          <a:xfrm>
            <a:off x="7670800" y="2418080"/>
            <a:ext cx="17107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accent4">
                    <a:lumMod val="50000"/>
                  </a:schemeClr>
                </a:solidFill>
              </a:rPr>
              <a:t>필름포장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4C1339-7D13-4386-965C-3402B66819A8}"/>
              </a:ext>
            </a:extLst>
          </p:cNvPr>
          <p:cNvSpPr txBox="1"/>
          <p:nvPr/>
        </p:nvSpPr>
        <p:spPr>
          <a:xfrm>
            <a:off x="7670800" y="3100308"/>
            <a:ext cx="2438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spc="-300" dirty="0" err="1">
                <a:solidFill>
                  <a:schemeClr val="accent4">
                    <a:lumMod val="50000"/>
                  </a:schemeClr>
                </a:solidFill>
              </a:rPr>
              <a:t>공선환</a:t>
            </a:r>
            <a:endParaRPr lang="ko-KR" altLang="en-US" sz="1800" spc="-3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B23695-8A31-40A6-B134-9546AED4FADD}"/>
              </a:ext>
            </a:extLst>
          </p:cNvPr>
          <p:cNvSpPr txBox="1"/>
          <p:nvPr/>
        </p:nvSpPr>
        <p:spPr>
          <a:xfrm>
            <a:off x="6027376" y="1633249"/>
            <a:ext cx="66556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 dirty="0">
                <a:solidFill>
                  <a:schemeClr val="accent2"/>
                </a:solidFill>
              </a:rPr>
              <a:t>7</a:t>
            </a:r>
            <a:endParaRPr lang="ko-KR" altLang="en-US" sz="66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07736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E7AF03-AAFA-4B21-94E6-D43D71719920}"/>
              </a:ext>
            </a:extLst>
          </p:cNvPr>
          <p:cNvSpPr txBox="1"/>
          <p:nvPr/>
        </p:nvSpPr>
        <p:spPr>
          <a:xfrm>
            <a:off x="720000" y="169965"/>
            <a:ext cx="38693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300" dirty="0">
                <a:solidFill>
                  <a:schemeClr val="accent4">
                    <a:lumMod val="50000"/>
                  </a:schemeClr>
                </a:solidFill>
              </a:rPr>
              <a:t>System Context Diagram</a:t>
            </a:r>
            <a:endParaRPr lang="ko-KR" altLang="en-US" sz="3200" spc="-3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6A287E-578E-4555-9C9F-5642B2F6187E}"/>
              </a:ext>
            </a:extLst>
          </p:cNvPr>
          <p:cNvSpPr txBox="1"/>
          <p:nvPr/>
        </p:nvSpPr>
        <p:spPr>
          <a:xfrm>
            <a:off x="185879" y="46855"/>
            <a:ext cx="5341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</a:rPr>
              <a:t>1</a:t>
            </a:r>
            <a:endParaRPr lang="ko-KR" altLang="en-US" sz="4800" b="1" dirty="0">
              <a:solidFill>
                <a:schemeClr val="accent4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5F17C8E-CC8A-4F21-A1C6-5F62BB811E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879" y="1328166"/>
            <a:ext cx="9104387" cy="5197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4570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E7AF03-AAFA-4B21-94E6-D43D71719920}"/>
              </a:ext>
            </a:extLst>
          </p:cNvPr>
          <p:cNvSpPr txBox="1"/>
          <p:nvPr/>
        </p:nvSpPr>
        <p:spPr>
          <a:xfrm>
            <a:off x="720000" y="169965"/>
            <a:ext cx="29606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300" dirty="0">
                <a:solidFill>
                  <a:schemeClr val="accent4">
                    <a:lumMod val="50000"/>
                  </a:schemeClr>
                </a:solidFill>
              </a:rPr>
              <a:t>Data Flow Diagram</a:t>
            </a:r>
            <a:endParaRPr lang="ko-KR" altLang="en-US" sz="3200" spc="-3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6A287E-578E-4555-9C9F-5642B2F6187E}"/>
              </a:ext>
            </a:extLst>
          </p:cNvPr>
          <p:cNvSpPr txBox="1"/>
          <p:nvPr/>
        </p:nvSpPr>
        <p:spPr>
          <a:xfrm>
            <a:off x="185879" y="46855"/>
            <a:ext cx="5341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</a:rPr>
              <a:t>2</a:t>
            </a:r>
            <a:endParaRPr lang="ko-KR" altLang="en-US" sz="4800" b="1" dirty="0">
              <a:solidFill>
                <a:schemeClr val="accent4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CCDABA2-F80C-4C33-BCD8-DDCF720CE0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879" y="1328165"/>
            <a:ext cx="9106086" cy="4959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5809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E7AF03-AAFA-4B21-94E6-D43D71719920}"/>
              </a:ext>
            </a:extLst>
          </p:cNvPr>
          <p:cNvSpPr txBox="1"/>
          <p:nvPr/>
        </p:nvSpPr>
        <p:spPr>
          <a:xfrm>
            <a:off x="720000" y="169965"/>
            <a:ext cx="29606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300" dirty="0">
                <a:solidFill>
                  <a:schemeClr val="accent4">
                    <a:lumMod val="50000"/>
                  </a:schemeClr>
                </a:solidFill>
              </a:rPr>
              <a:t>Data Flow Diagram</a:t>
            </a:r>
            <a:endParaRPr lang="ko-KR" altLang="en-US" sz="3200" spc="-3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6A287E-578E-4555-9C9F-5642B2F6187E}"/>
              </a:ext>
            </a:extLst>
          </p:cNvPr>
          <p:cNvSpPr txBox="1"/>
          <p:nvPr/>
        </p:nvSpPr>
        <p:spPr>
          <a:xfrm>
            <a:off x="185879" y="46855"/>
            <a:ext cx="5341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</a:rPr>
              <a:t>2</a:t>
            </a:r>
            <a:endParaRPr lang="ko-KR" altLang="en-US" sz="4800" b="1" dirty="0">
              <a:solidFill>
                <a:schemeClr val="accent4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92B8860-323C-4782-B113-50231E1CF0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1270891"/>
            <a:ext cx="9390244" cy="5111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1910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YELLOW_">
      <a:dk1>
        <a:sysClr val="windowText" lastClr="000000"/>
      </a:dk1>
      <a:lt1>
        <a:sysClr val="window" lastClr="FFFFFF"/>
      </a:lt1>
      <a:dk2>
        <a:srgbClr val="7F7F7F"/>
      </a:dk2>
      <a:lt2>
        <a:srgbClr val="E7E6E6"/>
      </a:lt2>
      <a:accent1>
        <a:srgbClr val="FBCE01"/>
      </a:accent1>
      <a:accent2>
        <a:srgbClr val="FDDE45"/>
      </a:accent2>
      <a:accent3>
        <a:srgbClr val="D8BEA7"/>
      </a:accent3>
      <a:accent4>
        <a:srgbClr val="A6A7A9"/>
      </a:accent4>
      <a:accent5>
        <a:srgbClr val="EDE5D5"/>
      </a:accent5>
      <a:accent6>
        <a:srgbClr val="FCFBF7"/>
      </a:accent6>
      <a:hlink>
        <a:srgbClr val="595959"/>
      </a:hlink>
      <a:folHlink>
        <a:srgbClr val="595959"/>
      </a:folHlink>
    </a:clrScheme>
    <a:fontScheme name="요즘 유행 스타일">
      <a:majorFont>
        <a:latin typeface="Arial Nova"/>
        <a:ea typeface="나눔스퀘어 Bold"/>
        <a:cs typeface=""/>
      </a:majorFont>
      <a:minorFont>
        <a:latin typeface="Arial Nova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446</TotalTime>
  <Words>752</Words>
  <Application>Microsoft Office PowerPoint</Application>
  <PresentationFormat>와이드스크린</PresentationFormat>
  <Paragraphs>329</Paragraphs>
  <Slides>124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124</vt:i4>
      </vt:variant>
    </vt:vector>
  </HeadingPairs>
  <TitlesOfParts>
    <vt:vector size="129" baseType="lpstr">
      <vt:lpstr>나눔스퀘어 Light</vt:lpstr>
      <vt:lpstr>Arial Nova</vt:lpstr>
      <vt:lpstr>나눔스퀘어 Bold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이지훈</cp:lastModifiedBy>
  <cp:revision>31</cp:revision>
  <dcterms:created xsi:type="dcterms:W3CDTF">2020-12-13T00:02:47Z</dcterms:created>
  <dcterms:modified xsi:type="dcterms:W3CDTF">2021-11-30T16:23:32Z</dcterms:modified>
</cp:coreProperties>
</file>